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57" r:id="rId4"/>
    <p:sldId id="270" r:id="rId5"/>
    <p:sldId id="267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1" r:id="rId15"/>
    <p:sldId id="280" r:id="rId16"/>
    <p:sldId id="282" r:id="rId17"/>
    <p:sldId id="283" r:id="rId18"/>
    <p:sldId id="284" r:id="rId19"/>
    <p:sldId id="286" r:id="rId20"/>
    <p:sldId id="287" r:id="rId21"/>
    <p:sldId id="288" r:id="rId22"/>
    <p:sldId id="289" r:id="rId23"/>
    <p:sldId id="290" r:id="rId24"/>
    <p:sldId id="292" r:id="rId25"/>
    <p:sldId id="291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26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4791"/>
    <a:srgbClr val="B15398"/>
    <a:srgbClr val="CC8EBC"/>
    <a:srgbClr val="4C276B"/>
    <a:srgbClr val="DDB4D2"/>
    <a:srgbClr val="E9D7E6"/>
    <a:srgbClr val="FDC3D4"/>
    <a:srgbClr val="C989B8"/>
    <a:srgbClr val="5E9FBC"/>
    <a:srgbClr val="EFE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0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626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7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11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69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7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693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83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3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05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9000">
              <a:srgbClr val="6C6EAE"/>
            </a:gs>
            <a:gs pos="0">
              <a:srgbClr val="604690"/>
            </a:gs>
            <a:gs pos="100000">
              <a:srgbClr val="7998CE"/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FD4D1-22DA-4A4E-931E-5516C14E7BA1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A1C5F-4D7C-4243-A584-B272899A0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0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6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73388" y="4732931"/>
            <a:ext cx="12045224" cy="2519260"/>
            <a:chOff x="73388" y="4732931"/>
            <a:chExt cx="12045224" cy="2519260"/>
          </a:xfrm>
        </p:grpSpPr>
        <p:sp>
          <p:nvSpPr>
            <p:cNvPr id="8" name="타원 7"/>
            <p:cNvSpPr/>
            <p:nvPr/>
          </p:nvSpPr>
          <p:spPr>
            <a:xfrm>
              <a:off x="73388" y="4732931"/>
              <a:ext cx="12045224" cy="2519260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4000"/>
                  </a:schemeClr>
                </a:gs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5195821" y="5091745"/>
              <a:ext cx="1800359" cy="376546"/>
            </a:xfrm>
            <a:prstGeom prst="ellipse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4655709" y="5091745"/>
              <a:ext cx="2880583" cy="602475"/>
            </a:xfrm>
            <a:prstGeom prst="ellipse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4025582" y="5091745"/>
              <a:ext cx="4140836" cy="866057"/>
            </a:xfrm>
            <a:prstGeom prst="ellipse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타원 6"/>
          <p:cNvSpPr/>
          <p:nvPr/>
        </p:nvSpPr>
        <p:spPr>
          <a:xfrm>
            <a:off x="0" y="4564594"/>
            <a:ext cx="12192000" cy="2535866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23000"/>
                </a:schemeClr>
              </a:gs>
              <a:gs pos="0">
                <a:schemeClr val="bg1">
                  <a:alpha val="49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2964" y="4159743"/>
            <a:ext cx="989607" cy="1461519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4933728" y="3127781"/>
            <a:ext cx="2298522" cy="2066850"/>
            <a:chOff x="4933728" y="2951938"/>
            <a:chExt cx="2298522" cy="2066850"/>
          </a:xfrm>
        </p:grpSpPr>
        <p:sp>
          <p:nvSpPr>
            <p:cNvPr id="12" name="타원 11"/>
            <p:cNvSpPr/>
            <p:nvPr/>
          </p:nvSpPr>
          <p:spPr>
            <a:xfrm>
              <a:off x="6370320" y="4389097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6498118" y="4017821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53480" y="3664951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787826" y="3956584"/>
              <a:ext cx="45719" cy="45719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692786" y="4548154"/>
              <a:ext cx="95074" cy="95074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458495" y="4200142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6741161" y="3662113"/>
              <a:ext cx="45719" cy="45719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5591376" y="3386936"/>
              <a:ext cx="45719" cy="45719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6041791" y="3022659"/>
              <a:ext cx="45719" cy="45719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893636" y="3498687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390641" y="3341217"/>
              <a:ext cx="45719" cy="45719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4158" y="2951938"/>
              <a:ext cx="93580" cy="9358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411247" y="3775053"/>
              <a:ext cx="95074" cy="95074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5337907" y="4678992"/>
              <a:ext cx="45719" cy="45719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582731" y="4923350"/>
              <a:ext cx="45719" cy="45719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436360" y="4720529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6683600" y="4887671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005856" y="4973069"/>
              <a:ext cx="45719" cy="45719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985535" y="4414386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5143597" y="4061001"/>
              <a:ext cx="45719" cy="45719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4933728" y="3597893"/>
              <a:ext cx="45719" cy="45719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741769" y="4378986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893749" y="4668831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983308" y="4106720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7133190" y="4876561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7166210" y="3760157"/>
              <a:ext cx="66040" cy="66040"/>
            </a:xfrm>
            <a:prstGeom prst="ellipse">
              <a:avLst/>
            </a:prstGeom>
            <a:gradFill flip="none" rotWithShape="1">
              <a:gsLst>
                <a:gs pos="54300">
                  <a:schemeClr val="bg1">
                    <a:alpha val="42000"/>
                  </a:schemeClr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723668" y="1250243"/>
            <a:ext cx="2744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일정관리</a:t>
            </a:r>
            <a:r>
              <a:rPr lang="ko-KR" altLang="en-US" sz="3200" spc="-15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endParaRPr lang="ko-KR" altLang="en-US" sz="3200" spc="-15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33207" y="746369"/>
            <a:ext cx="45255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융합서비스 애플리케이션 개발자 양성과정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45823" y="2515659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김한나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황유미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964169" y="1184979"/>
            <a:ext cx="57562" cy="57562"/>
          </a:xfrm>
          <a:prstGeom prst="ellipse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281045" y="1184979"/>
            <a:ext cx="57562" cy="57562"/>
          </a:xfrm>
          <a:prstGeom prst="ellipse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571548" y="1184979"/>
            <a:ext cx="57562" cy="57562"/>
          </a:xfrm>
          <a:prstGeom prst="ellipse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5988018" y="2043082"/>
            <a:ext cx="215962" cy="255815"/>
            <a:chOff x="6044931" y="2069728"/>
            <a:chExt cx="237558" cy="309537"/>
          </a:xfrm>
        </p:grpSpPr>
        <p:cxnSp>
          <p:nvCxnSpPr>
            <p:cNvPr id="53" name="직선 연결선 52"/>
            <p:cNvCxnSpPr/>
            <p:nvPr/>
          </p:nvCxnSpPr>
          <p:spPr>
            <a:xfrm flipH="1">
              <a:off x="6044931" y="2069728"/>
              <a:ext cx="237558" cy="309537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044931" y="2069728"/>
              <a:ext cx="237558" cy="309537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타원 47"/>
          <p:cNvSpPr/>
          <p:nvPr/>
        </p:nvSpPr>
        <p:spPr>
          <a:xfrm>
            <a:off x="5873415" y="1179122"/>
            <a:ext cx="57562" cy="57562"/>
          </a:xfrm>
          <a:prstGeom prst="ellipse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2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79580" y="1064466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산출물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(3)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4578418" y="1587686"/>
            <a:ext cx="3863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Entity Relationship Diagram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3" y="2457449"/>
            <a:ext cx="4029075" cy="3781425"/>
          </a:xfrm>
          <a:prstGeom prst="rect">
            <a:avLst/>
          </a:prstGeom>
          <a:ln w="44450">
            <a:solidFill>
              <a:srgbClr val="4C276B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13" y="4548214"/>
            <a:ext cx="3633788" cy="1690660"/>
          </a:xfrm>
          <a:prstGeom prst="rect">
            <a:avLst/>
          </a:prstGeom>
          <a:ln w="44450">
            <a:solidFill>
              <a:srgbClr val="4C276B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988" y="2457449"/>
            <a:ext cx="3078482" cy="1638301"/>
          </a:xfrm>
          <a:prstGeom prst="rect">
            <a:avLst/>
          </a:prstGeom>
          <a:ln w="44450">
            <a:solidFill>
              <a:srgbClr val="4C276B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953" y="2457449"/>
            <a:ext cx="3340312" cy="1638301"/>
          </a:xfrm>
          <a:prstGeom prst="rect">
            <a:avLst/>
          </a:prstGeom>
          <a:ln w="44450">
            <a:solidFill>
              <a:srgbClr val="4C276B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57" y="3606367"/>
            <a:ext cx="3545817" cy="1889373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259" y="514350"/>
            <a:ext cx="3545816" cy="1712617"/>
          </a:xfrm>
          <a:prstGeom prst="rect">
            <a:avLst/>
          </a:prstGeom>
        </p:spPr>
      </p:pic>
      <p:sp>
        <p:nvSpPr>
          <p:cNvPr id="87" name="직사각형 86"/>
          <p:cNvSpPr/>
          <p:nvPr/>
        </p:nvSpPr>
        <p:spPr>
          <a:xfrm>
            <a:off x="7741309" y="2193574"/>
            <a:ext cx="3526766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0410281" y="1755682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10515517" y="1860918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92040" y="1978798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8683887" y="2512221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찾기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731784" y="5451124"/>
            <a:ext cx="3524839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10419900" y="5027953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10525136" y="5133189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10592040" y="5251069"/>
            <a:ext cx="502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8589949" y="5788986"/>
            <a:ext cx="180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097" y="2512221"/>
            <a:ext cx="3060000" cy="2189070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60" y="2512221"/>
            <a:ext cx="3060000" cy="2187196"/>
          </a:xfrm>
          <a:prstGeom prst="rect">
            <a:avLst/>
          </a:prstGeom>
          <a:ln>
            <a:solidFill>
              <a:srgbClr val="4C276B"/>
            </a:solidFill>
          </a:ln>
        </p:spPr>
      </p:pic>
      <p:sp>
        <p:nvSpPr>
          <p:cNvPr id="100" name="직사각형 99"/>
          <p:cNvSpPr/>
          <p:nvPr/>
        </p:nvSpPr>
        <p:spPr>
          <a:xfrm>
            <a:off x="602135" y="4699417"/>
            <a:ext cx="3031651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2787594" y="4247695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2892830" y="4352931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3952271" y="4699874"/>
            <a:ext cx="3031651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137280" y="4247695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6242516" y="4352931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2986986" y="4470811"/>
            <a:ext cx="447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314229" y="4470811"/>
            <a:ext cx="492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508167" y="5049135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765111" y="5046311"/>
            <a:ext cx="138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79580" y="1064466"/>
            <a:ext cx="3650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64022" y="1573554"/>
            <a:ext cx="4982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회원관리 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찾기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8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1" y="2103439"/>
            <a:ext cx="5749163" cy="3631838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456881" y="5586380"/>
            <a:ext cx="5749163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5359702" y="5070627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5464938" y="5175863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538254" y="5293743"/>
            <a:ext cx="489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835172" y="587503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79580" y="1064466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(2)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64022" y="1573554"/>
            <a:ext cx="1941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2103439"/>
            <a:ext cx="5048250" cy="3582236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515100" y="5586380"/>
            <a:ext cx="5048250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822244" y="5175863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889950" y="5293743"/>
            <a:ext cx="500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260807" y="5875033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859" y="2343405"/>
            <a:ext cx="3667949" cy="2881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351" y="2343405"/>
            <a:ext cx="3746319" cy="29139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2" y="2318795"/>
            <a:ext cx="3759780" cy="290602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241382" y="5121493"/>
            <a:ext cx="3759780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3154820" y="4605740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3260056" y="4710976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3329365" y="4828856"/>
            <a:ext cx="4972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07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284954" y="5409610"/>
            <a:ext cx="1672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D-Day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79580" y="1064466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(3)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64022" y="1573554"/>
            <a:ext cx="3967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D-Day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 목록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 수정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 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60351" y="5121493"/>
            <a:ext cx="3759780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7173789" y="4605740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279025" y="4710976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51540" y="4828856"/>
            <a:ext cx="4908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299115" y="5409610"/>
            <a:ext cx="168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D-Day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279320" y="5121493"/>
            <a:ext cx="3654488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087466" y="4605740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92702" y="4710976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264416" y="4828856"/>
            <a:ext cx="492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09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209586" y="5409610"/>
            <a:ext cx="168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D-Day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3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47" y="2572471"/>
            <a:ext cx="4020675" cy="203326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1500647" y="4615624"/>
            <a:ext cx="4020675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4674980" y="4099871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4780216" y="4205107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874372" y="4322987"/>
            <a:ext cx="447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393586" y="4896771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일 추가 다이얼로그 창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79580" y="1064466"/>
            <a:ext cx="372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(4)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64022" y="1573554"/>
            <a:ext cx="3012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일 목록 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할일 추가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할일 리스트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75" y="1354699"/>
            <a:ext cx="2809205" cy="3260925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7115175" y="4605740"/>
            <a:ext cx="2809205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9183274" y="4195223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303078" y="4313103"/>
            <a:ext cx="396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709298" y="4918408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할일 리스트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77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62" y="2100944"/>
            <a:ext cx="3759780" cy="31280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40" y="2146541"/>
            <a:ext cx="3686771" cy="308242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1950140" y="5228966"/>
            <a:ext cx="3759780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4863578" y="4713213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4968814" y="4818449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066176" y="4936329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110121" y="5517083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추가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79580" y="1064466"/>
            <a:ext cx="372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(5)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64022" y="1573554"/>
            <a:ext cx="2723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관리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추가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수정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52461" y="5228966"/>
            <a:ext cx="3759780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9465899" y="4713213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9571135" y="4818449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9673306" y="4936329"/>
            <a:ext cx="431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715649" y="5517083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수정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1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13" y="1742831"/>
            <a:ext cx="4483339" cy="396236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1270577" y="5622338"/>
            <a:ext cx="4490675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4914910" y="5106585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5020146" y="5211821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112699" y="5329701"/>
            <a:ext cx="450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800746" y="5925122"/>
            <a:ext cx="1492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달력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79580" y="1064466"/>
            <a:ext cx="372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(6)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64022" y="1573554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캘린더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577" y="1706570"/>
            <a:ext cx="4419774" cy="396236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971577" y="5622338"/>
            <a:ext cx="4490675" cy="97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615910" y="5106585"/>
            <a:ext cx="846342" cy="8463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721146" y="5211821"/>
            <a:ext cx="635870" cy="635870"/>
          </a:xfrm>
          <a:prstGeom prst="ellipse">
            <a:avLst/>
          </a:prstGeom>
          <a:solidFill>
            <a:srgbClr val="604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820111" y="5329701"/>
            <a:ext cx="437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4952" y="5925122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0479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달력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60479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66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523" y="2314411"/>
            <a:ext cx="3728023" cy="264219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60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- 1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18500" y="1967120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869127" y="1742831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067800" y="1780856"/>
            <a:ext cx="11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99322" y="5592144"/>
            <a:ext cx="253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251" y="2314411"/>
            <a:ext cx="3701978" cy="2608697"/>
          </a:xfrm>
          <a:prstGeom prst="rect">
            <a:avLst/>
          </a:prstGeom>
          <a:ln>
            <a:solidFill>
              <a:srgbClr val="4C276B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94" y="4298707"/>
            <a:ext cx="1084462" cy="1069148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462746" y="1967120"/>
            <a:ext cx="416715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7764973" y="1742831"/>
            <a:ext cx="1569720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856374" y="1758815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472455" y="5390270"/>
            <a:ext cx="2260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아이디를 입력하고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 검사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709" y="3229559"/>
            <a:ext cx="1069148" cy="1069148"/>
          </a:xfrm>
          <a:prstGeom prst="rect">
            <a:avLst/>
          </a:prstGeom>
        </p:spPr>
      </p:pic>
      <p:sp>
        <p:nvSpPr>
          <p:cNvPr id="8" name="설명선 2 7"/>
          <p:cNvSpPr/>
          <p:nvPr/>
        </p:nvSpPr>
        <p:spPr>
          <a:xfrm flipH="1">
            <a:off x="8313650" y="396455"/>
            <a:ext cx="2838717" cy="1213466"/>
          </a:xfrm>
          <a:prstGeom prst="borderCallout2">
            <a:avLst>
              <a:gd name="adj1" fmla="val 57212"/>
              <a:gd name="adj2" fmla="val 727"/>
              <a:gd name="adj3" fmla="val 105093"/>
              <a:gd name="adj4" fmla="val -16667"/>
              <a:gd name="adj5" fmla="val 234112"/>
              <a:gd name="adj6" fmla="val 49643"/>
            </a:avLst>
          </a:prstGeom>
          <a:solidFill>
            <a:schemeClr val="bg1">
              <a:alpha val="36000"/>
            </a:schemeClr>
          </a:solidFill>
          <a:ln w="57150">
            <a:solidFill>
              <a:srgbClr val="6047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65715" y="569100"/>
            <a:ext cx="2934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가입한 사용자들의 아이디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중복 방지를 위해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 검사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눌러서 반드시 확인해야 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626" y="2234646"/>
            <a:ext cx="3677393" cy="26058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515" y="2252230"/>
            <a:ext cx="3745700" cy="2570672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67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(2)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- 2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18500" y="1967120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869127" y="1742831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969080" y="1763866"/>
            <a:ext cx="139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53861" y="5202336"/>
            <a:ext cx="2621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패스워드와 패스워드 확인에 비밀번호를 입력하고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68" y="3582554"/>
            <a:ext cx="1084462" cy="1069148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462746" y="1967120"/>
            <a:ext cx="416715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7764973" y="1742831"/>
            <a:ext cx="1569720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856374" y="1758815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89458" y="5581777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전화번호를 입력하고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961" y="4466200"/>
            <a:ext cx="1069148" cy="1069148"/>
          </a:xfrm>
          <a:prstGeom prst="rect">
            <a:avLst/>
          </a:prstGeom>
        </p:spPr>
      </p:pic>
      <p:sp>
        <p:nvSpPr>
          <p:cNvPr id="29" name="설명선 2 28"/>
          <p:cNvSpPr/>
          <p:nvPr/>
        </p:nvSpPr>
        <p:spPr>
          <a:xfrm>
            <a:off x="5301663" y="391133"/>
            <a:ext cx="3092297" cy="1213466"/>
          </a:xfrm>
          <a:prstGeom prst="borderCallout2">
            <a:avLst>
              <a:gd name="adj1" fmla="val 57212"/>
              <a:gd name="adj2" fmla="val 727"/>
              <a:gd name="adj3" fmla="val 105093"/>
              <a:gd name="adj4" fmla="val -22602"/>
              <a:gd name="adj5" fmla="val 256875"/>
              <a:gd name="adj6" fmla="val -12671"/>
            </a:avLst>
          </a:prstGeom>
          <a:solidFill>
            <a:schemeClr val="bg1">
              <a:alpha val="36000"/>
            </a:schemeClr>
          </a:solidFill>
          <a:ln w="57150">
            <a:solidFill>
              <a:srgbClr val="6047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78455" y="536201"/>
            <a:ext cx="2934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올바르게 입력했는지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확인하기 위해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눌러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반드시 확인해야 한다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1" name="설명선 2 30"/>
          <p:cNvSpPr/>
          <p:nvPr/>
        </p:nvSpPr>
        <p:spPr>
          <a:xfrm flipH="1">
            <a:off x="8627689" y="384353"/>
            <a:ext cx="2967572" cy="1213466"/>
          </a:xfrm>
          <a:prstGeom prst="borderCallout2">
            <a:avLst>
              <a:gd name="adj1" fmla="val 57212"/>
              <a:gd name="adj2" fmla="val 727"/>
              <a:gd name="adj3" fmla="val 105093"/>
              <a:gd name="adj4" fmla="val -16667"/>
              <a:gd name="adj5" fmla="val 220768"/>
              <a:gd name="adj6" fmla="val 60263"/>
            </a:avLst>
          </a:prstGeom>
          <a:solidFill>
            <a:schemeClr val="bg1">
              <a:alpha val="36000"/>
            </a:schemeClr>
          </a:solidFill>
          <a:ln w="57150">
            <a:solidFill>
              <a:srgbClr val="6047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627689" y="528876"/>
            <a:ext cx="2934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 검사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+ 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버튼을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반드시 눌러서 확인을 해주어야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회원가입이 성공적으로 완료된다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9900694" y="1634115"/>
            <a:ext cx="2186531" cy="1948439"/>
          </a:xfrm>
          <a:prstGeom prst="line">
            <a:avLst/>
          </a:prstGeom>
          <a:ln w="57150">
            <a:solidFill>
              <a:srgbClr val="6047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42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92" y="2245733"/>
            <a:ext cx="3677393" cy="260583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67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(3)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1176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- 3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18500" y="1967120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869127" y="1742831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969080" y="1763866"/>
            <a:ext cx="139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53860" y="5231006"/>
            <a:ext cx="262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정보를 입력하여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회원 가입을 완료한다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117" y="2245733"/>
            <a:ext cx="3732232" cy="3431957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6517594" y="1988155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849234" y="1763866"/>
            <a:ext cx="3402909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107503" y="1772550"/>
            <a:ext cx="30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CALENDER_MEMBER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48958" y="5677690"/>
            <a:ext cx="316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가입한 사용자 정보가 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저장되어 있다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8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직선 연결선 81"/>
          <p:cNvCxnSpPr/>
          <p:nvPr/>
        </p:nvCxnSpPr>
        <p:spPr>
          <a:xfrm>
            <a:off x="1646624" y="2175517"/>
            <a:ext cx="1229577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56241" y="1576752"/>
            <a:ext cx="157562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en-US" altLang="ko-KR" sz="3600" spc="-1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</a:t>
            </a:r>
            <a:r>
              <a:rPr lang="en-US" altLang="ko-KR" sz="2800" spc="-1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ontents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56239" y="2413833"/>
            <a:ext cx="345866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20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- </a:t>
            </a:r>
            <a:r>
              <a:rPr lang="ko-KR" altLang="en-US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2000" spc="-150" dirty="0" smtClean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spc="-15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주제 선정 이유</a:t>
            </a:r>
            <a:endParaRPr lang="ko-KR" altLang="en-US" sz="2000" spc="-15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56239" y="3553571"/>
            <a:ext cx="3096826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20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sz="20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	- </a:t>
            </a:r>
            <a:r>
              <a:rPr lang="ko-KR" altLang="en-US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sz="20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	- </a:t>
            </a:r>
            <a:r>
              <a:rPr lang="ko-KR" altLang="en-US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</a:t>
            </a:r>
            <a:endParaRPr lang="en-US" altLang="ko-KR" sz="20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	- </a:t>
            </a:r>
            <a:r>
              <a:rPr lang="ko-KR" altLang="en-US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분담</a:t>
            </a:r>
            <a:endParaRPr lang="en-US" altLang="ko-KR" sz="20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074123" y="2266950"/>
            <a:ext cx="120948" cy="4406412"/>
            <a:chOff x="8291359" y="1957363"/>
            <a:chExt cx="80632" cy="490063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5" name="타원 44"/>
            <p:cNvSpPr/>
            <p:nvPr/>
          </p:nvSpPr>
          <p:spPr>
            <a:xfrm>
              <a:off x="8291359" y="1957363"/>
              <a:ext cx="80632" cy="733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331675" y="2030665"/>
              <a:ext cx="0" cy="4827335"/>
            </a:xfrm>
            <a:prstGeom prst="line">
              <a:avLst/>
            </a:prstGeom>
            <a:grpFill/>
            <a:ln w="47625" cap="rnd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53" y="1561978"/>
            <a:ext cx="643288" cy="64328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10120" y="477766"/>
            <a:ext cx="2092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56239" y="5080832"/>
            <a:ext cx="4896936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산출물</a:t>
            </a:r>
            <a:endParaRPr lang="en-US" altLang="ko-KR" sz="20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- UI </a:t>
            </a:r>
            <a:r>
              <a:rPr lang="ko-KR" altLang="en-US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2000" spc="-150" dirty="0" smtClean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spc="-15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ERD(Entity Relationship Diagram)</a:t>
            </a:r>
            <a:endParaRPr lang="ko-KR" altLang="en-US" sz="2000" spc="-15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53175" y="2332860"/>
            <a:ext cx="345866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구성</a:t>
            </a:r>
            <a:endParaRPr lang="ko-KR" altLang="en-US" sz="2000" spc="-15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53175" y="3553571"/>
            <a:ext cx="345866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기능</a:t>
            </a:r>
            <a:endParaRPr lang="ko-KR" altLang="en-US" sz="2000" spc="-15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53175" y="5080832"/>
            <a:ext cx="345866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06. </a:t>
            </a:r>
            <a:r>
              <a:rPr lang="ko-KR" altLang="en-US" sz="2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시연</a:t>
            </a:r>
            <a:r>
              <a:rPr lang="en-US" altLang="ko-KR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lang="en-US" altLang="ko-KR" sz="2000" spc="-15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 영상</a:t>
            </a:r>
            <a:endParaRPr lang="en-US" altLang="ko-KR" sz="2000" spc="-150" dirty="0" smtClean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spc="-15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GitHub</a:t>
            </a:r>
            <a:r>
              <a:rPr lang="ko-KR" altLang="en-US" sz="2000" spc="-15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링크</a:t>
            </a:r>
            <a:endParaRPr lang="ko-KR" altLang="en-US" sz="2000" spc="-15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3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265" y="2496473"/>
            <a:ext cx="2505075" cy="113347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687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(4)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찾기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5286" y="2149182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545913" y="1924893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645866" y="1945928"/>
            <a:ext cx="139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3861" y="5592924"/>
            <a:ext cx="300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아이디가 기억이 나지 않을 경우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찾기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65770" y="2149182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197135" y="5817682"/>
            <a:ext cx="316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가입한 사용자 정보 중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이메일과 전화번호를 입력한다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7" y="2496473"/>
            <a:ext cx="3701978" cy="2608697"/>
          </a:xfrm>
          <a:prstGeom prst="rect">
            <a:avLst/>
          </a:prstGeom>
          <a:ln>
            <a:solidFill>
              <a:srgbClr val="4C276B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95" y="4395505"/>
            <a:ext cx="1084462" cy="10691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753" y="2505242"/>
            <a:ext cx="3739765" cy="261098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10" y="4731488"/>
            <a:ext cx="1084462" cy="106914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917123" y="1945871"/>
            <a:ext cx="1569720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917123" y="1961855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아이디찾기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971056" y="2153311"/>
            <a:ext cx="304949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255496" y="5464653"/>
            <a:ext cx="2480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가입한 사용자의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아이디가 다이얼로그 창에 출력된다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78" y="3438536"/>
            <a:ext cx="794254" cy="1069148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686925" y="1950000"/>
            <a:ext cx="1685138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854392" y="1961662"/>
            <a:ext cx="17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다이얼로그 창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23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719" y="2500617"/>
            <a:ext cx="2495550" cy="1162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10" y="2496473"/>
            <a:ext cx="3639247" cy="258665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(5)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1343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5286" y="2149182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545913" y="1924893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645866" y="1945928"/>
            <a:ext cx="139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2855" y="5603152"/>
            <a:ext cx="3080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비밀번호가 기억이 나지 않을 경우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65770" y="2149182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002897" y="5746408"/>
            <a:ext cx="348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가입한 사용자 정보 중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아이디와 이메일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전화번호를 입력한다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37" y="2496473"/>
            <a:ext cx="3701978" cy="2608697"/>
          </a:xfrm>
          <a:prstGeom prst="rect">
            <a:avLst/>
          </a:prstGeom>
          <a:ln>
            <a:solidFill>
              <a:srgbClr val="4C276B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97" y="4422149"/>
            <a:ext cx="1084462" cy="1069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30" y="4584951"/>
            <a:ext cx="1084462" cy="106914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794760" y="1937512"/>
            <a:ext cx="1840555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823675" y="1968645"/>
            <a:ext cx="205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971056" y="2153311"/>
            <a:ext cx="304949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199354" y="5464652"/>
            <a:ext cx="2660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가입한 사용자의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비밀번호가 다이얼로그 창에 출력된다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323" y="3353001"/>
            <a:ext cx="794254" cy="1069148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686925" y="1950000"/>
            <a:ext cx="1685138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854392" y="1961662"/>
            <a:ext cx="17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다이얼로그 창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4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89" y="2382465"/>
            <a:ext cx="3702907" cy="263073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682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(6)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6815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70577" y="2082215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521204" y="1857926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719877" y="1895951"/>
            <a:ext cx="11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27915" y="5451404"/>
            <a:ext cx="364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가입한 아이디와 비밀번호를 입력하고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906" y="3938417"/>
            <a:ext cx="1084462" cy="106914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830511" y="2083206"/>
            <a:ext cx="5239308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672638" y="1855464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980697" y="1871448"/>
            <a:ext cx="11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62432" y="5766232"/>
            <a:ext cx="410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로그인을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완료하면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화면이 출력된다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131" y="2330621"/>
            <a:ext cx="4856068" cy="3223853"/>
          </a:xfrm>
          <a:prstGeom prst="rect">
            <a:avLst/>
          </a:prstGeom>
        </p:spPr>
      </p:pic>
      <p:sp>
        <p:nvSpPr>
          <p:cNvPr id="40" name="설명선 2 39"/>
          <p:cNvSpPr/>
          <p:nvPr/>
        </p:nvSpPr>
        <p:spPr>
          <a:xfrm>
            <a:off x="5461932" y="474785"/>
            <a:ext cx="2879340" cy="821162"/>
          </a:xfrm>
          <a:prstGeom prst="borderCallout2">
            <a:avLst>
              <a:gd name="adj1" fmla="val 57212"/>
              <a:gd name="adj2" fmla="val 727"/>
              <a:gd name="adj3" fmla="val 105093"/>
              <a:gd name="adj4" fmla="val -16667"/>
              <a:gd name="adj5" fmla="val 336047"/>
              <a:gd name="adj6" fmla="val 29133"/>
            </a:avLst>
          </a:prstGeom>
          <a:solidFill>
            <a:schemeClr val="bg1">
              <a:alpha val="36000"/>
            </a:schemeClr>
          </a:solidFill>
          <a:ln w="57150">
            <a:solidFill>
              <a:srgbClr val="6047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6687" y="572438"/>
            <a:ext cx="293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입력했던 사용자 정보 중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닉네임을 불러온다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설명선 2 42"/>
          <p:cNvSpPr/>
          <p:nvPr/>
        </p:nvSpPr>
        <p:spPr>
          <a:xfrm flipH="1">
            <a:off x="8790667" y="472301"/>
            <a:ext cx="2279151" cy="821162"/>
          </a:xfrm>
          <a:prstGeom prst="borderCallout2">
            <a:avLst>
              <a:gd name="adj1" fmla="val 57212"/>
              <a:gd name="adj2" fmla="val 727"/>
              <a:gd name="adj3" fmla="val 105093"/>
              <a:gd name="adj4" fmla="val -16667"/>
              <a:gd name="adj5" fmla="val 242092"/>
              <a:gd name="adj6" fmla="val 76358"/>
            </a:avLst>
          </a:prstGeom>
          <a:solidFill>
            <a:schemeClr val="bg1">
              <a:alpha val="36000"/>
            </a:schemeClr>
          </a:solidFill>
          <a:ln w="57150">
            <a:solidFill>
              <a:srgbClr val="6047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835683" y="559716"/>
            <a:ext cx="2189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날짜를 받아와서 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월을 자동 출력한다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949" y="2344189"/>
            <a:ext cx="3718559" cy="308136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(7)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01609" y="2096774"/>
            <a:ext cx="5239308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943736" y="1869032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251795" y="1885016"/>
            <a:ext cx="11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98496" y="5817492"/>
            <a:ext cx="410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 페이지 패널인 왼쪽 상단을 클릭한다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21429" y="2096774"/>
            <a:ext cx="416715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8158442" y="1873074"/>
            <a:ext cx="178725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8251017" y="1885016"/>
            <a:ext cx="17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 페이지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680577" y="5649843"/>
            <a:ext cx="2848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정보를 수정할 수 있는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 페이지 화면이 출력된다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229" y="2344189"/>
            <a:ext cx="4856068" cy="32238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0" y="2891997"/>
            <a:ext cx="1084462" cy="1069148"/>
          </a:xfrm>
          <a:prstGeom prst="rect">
            <a:avLst/>
          </a:prstGeom>
        </p:spPr>
      </p:pic>
      <p:sp>
        <p:nvSpPr>
          <p:cNvPr id="29" name="설명선 2 28"/>
          <p:cNvSpPr/>
          <p:nvPr/>
        </p:nvSpPr>
        <p:spPr>
          <a:xfrm flipH="1">
            <a:off x="7477123" y="472301"/>
            <a:ext cx="3592693" cy="1010745"/>
          </a:xfrm>
          <a:prstGeom prst="borderCallout2">
            <a:avLst>
              <a:gd name="adj1" fmla="val 57212"/>
              <a:gd name="adj2" fmla="val 727"/>
              <a:gd name="adj3" fmla="val 105093"/>
              <a:gd name="adj4" fmla="val -16667"/>
              <a:gd name="adj5" fmla="val 328515"/>
              <a:gd name="adj6" fmla="val 40683"/>
            </a:avLst>
          </a:prstGeom>
          <a:solidFill>
            <a:schemeClr val="bg1">
              <a:alpha val="36000"/>
            </a:schemeClr>
          </a:solidFill>
          <a:ln w="57150">
            <a:solidFill>
              <a:srgbClr val="6047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601357" y="571658"/>
            <a:ext cx="334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아이디는 수정되면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고유성을 잃으므로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아이디를 제외한 모든 정보는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수정이 가능하게 구현하였다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8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79580" y="1064466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(8)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1542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517593" y="1967120"/>
            <a:ext cx="416715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7654606" y="1743420"/>
            <a:ext cx="178725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747181" y="1755362"/>
            <a:ext cx="17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 페이지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38474" y="5369277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사진을 선택하고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열기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클릭한다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18500" y="1967120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79506" y="5588422"/>
            <a:ext cx="262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불러오기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86" y="2214535"/>
            <a:ext cx="3718559" cy="308136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85" y="5097372"/>
            <a:ext cx="1084462" cy="10691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895" y="2214535"/>
            <a:ext cx="3850548" cy="279687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26" y="4842439"/>
            <a:ext cx="1084462" cy="106914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846154" y="1743420"/>
            <a:ext cx="178725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938729" y="1755362"/>
            <a:ext cx="17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 페이지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92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288" y="2334702"/>
            <a:ext cx="4710112" cy="30844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885" y="2334702"/>
            <a:ext cx="3717558" cy="308449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672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(9)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1542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58798" y="2083206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5745" y="5654836"/>
            <a:ext cx="3944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상단에 선택했던 이미지가 출력되고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닉네임은 황유미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YUMS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수정한다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343" y="5087873"/>
            <a:ext cx="1084462" cy="1069148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386452" y="1859506"/>
            <a:ext cx="178725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479027" y="1871448"/>
            <a:ext cx="17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 페이지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830511" y="2083206"/>
            <a:ext cx="5239308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672638" y="1855464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980697" y="1871448"/>
            <a:ext cx="11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15154" y="5654836"/>
            <a:ext cx="410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수정을 완료하면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화면이 출력된다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설명선 2 28"/>
          <p:cNvSpPr/>
          <p:nvPr/>
        </p:nvSpPr>
        <p:spPr>
          <a:xfrm>
            <a:off x="6987815" y="441292"/>
            <a:ext cx="3232597" cy="1115534"/>
          </a:xfrm>
          <a:prstGeom prst="borderCallout2">
            <a:avLst>
              <a:gd name="adj1" fmla="val 57212"/>
              <a:gd name="adj2" fmla="val 727"/>
              <a:gd name="adj3" fmla="val 118844"/>
              <a:gd name="adj4" fmla="val -58738"/>
              <a:gd name="adj5" fmla="val 218756"/>
              <a:gd name="adj6" fmla="val -24190"/>
            </a:avLst>
          </a:prstGeom>
          <a:solidFill>
            <a:schemeClr val="bg1">
              <a:alpha val="36000"/>
            </a:schemeClr>
          </a:solidFill>
          <a:ln w="57150">
            <a:solidFill>
              <a:srgbClr val="6047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893955" y="537394"/>
            <a:ext cx="3420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메인화면으로 돌아오면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설정했던 프로필 사진과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수정했던 닉네임이 갱신된다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09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57" y="2513863"/>
            <a:ext cx="4710112" cy="308449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841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(10)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2142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 할 일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(To Do) -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06259" y="2219876"/>
            <a:ext cx="5239308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048386" y="1992134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356445" y="2008118"/>
            <a:ext cx="11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6100" y="5911444"/>
            <a:ext cx="427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 해야 할 일 문구 옆에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[+]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버튼을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3" y="3605649"/>
            <a:ext cx="1084462" cy="10691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544" y="2512673"/>
            <a:ext cx="2486025" cy="12382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5660810" y="2214996"/>
            <a:ext cx="304949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89108" y="5526337"/>
            <a:ext cx="266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일을 작성하고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50" y="3562611"/>
            <a:ext cx="794254" cy="1069148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376679" y="2011685"/>
            <a:ext cx="1685138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544146" y="2023347"/>
            <a:ext cx="17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다이얼로그 창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8763" y="2512673"/>
            <a:ext cx="1857375" cy="2352675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8862704" y="2195445"/>
            <a:ext cx="304949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091002" y="5506786"/>
            <a:ext cx="266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작성했던 할 일이 저장되어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리스트가 즉시 갱신된다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578573" y="1992134"/>
            <a:ext cx="1685138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9746040" y="2003796"/>
            <a:ext cx="17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 할 일 창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39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216" y="2552809"/>
            <a:ext cx="2142135" cy="26820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80" y="2552809"/>
            <a:ext cx="2457450" cy="112395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(11)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2152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 할 일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(To Do) -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64216" y="2229719"/>
            <a:ext cx="2427030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10042" y="5546135"/>
            <a:ext cx="266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 한 개를 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더블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47290" y="2026408"/>
            <a:ext cx="1685138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14757" y="2038070"/>
            <a:ext cx="17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 할 일 창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78" y="2562762"/>
            <a:ext cx="2061564" cy="261619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43" y="3578443"/>
            <a:ext cx="794254" cy="1069148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858713" y="2208595"/>
            <a:ext cx="2783785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960751" y="5524924"/>
            <a:ext cx="266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클릭하면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삭제가 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400089" y="2023653"/>
            <a:ext cx="1685138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7556" y="2035315"/>
            <a:ext cx="17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다이얼로그 창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96" y="3543801"/>
            <a:ext cx="794254" cy="10691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723068" y="5579033"/>
            <a:ext cx="266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밥 먹기가 삭제된 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리스트가 바로 갱신된다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839693" y="2208595"/>
            <a:ext cx="2427030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222767" y="2005284"/>
            <a:ext cx="1685138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390234" y="2016946"/>
            <a:ext cx="17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 할 일 창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0189" y="2599541"/>
            <a:ext cx="3212195" cy="204804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916692" y="5579032"/>
            <a:ext cx="266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밥 먹기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라는 데이터가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삭제된 것을 알 수 있다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487274" y="2218548"/>
            <a:ext cx="3438026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365370" y="2020176"/>
            <a:ext cx="1685138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532837" y="2031838"/>
            <a:ext cx="17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TODO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00189" y="2628116"/>
            <a:ext cx="3212195" cy="978902"/>
          </a:xfrm>
          <a:prstGeom prst="rect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600188" y="3668688"/>
            <a:ext cx="3212195" cy="879726"/>
          </a:xfrm>
          <a:prstGeom prst="rect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75" y="2390711"/>
            <a:ext cx="4866787" cy="32086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05" y="2395570"/>
            <a:ext cx="3749683" cy="261852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831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(12)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20583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(D-Day)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- 1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70577" y="2095148"/>
            <a:ext cx="5239308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112704" y="1867406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20763" y="1883390"/>
            <a:ext cx="11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50418" y="5786716"/>
            <a:ext cx="427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 그림을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927" y="5347182"/>
            <a:ext cx="790470" cy="77930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866570" y="2079164"/>
            <a:ext cx="416715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003583" y="1855464"/>
            <a:ext cx="178725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067583" y="1867406"/>
            <a:ext cx="17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D-Day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목록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04315" y="5599352"/>
            <a:ext cx="3491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아무것도 없는 디데이 목록 화면이 뜬다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 추가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10" y="4832884"/>
            <a:ext cx="695215" cy="68539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85" y="2218576"/>
            <a:ext cx="3848562" cy="219941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818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(13)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20936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(D-Day)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517593" y="1967120"/>
            <a:ext cx="416715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7654606" y="1743420"/>
            <a:ext cx="178725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709081" y="1755362"/>
            <a:ext cx="17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D-Day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57931" y="5265256"/>
            <a:ext cx="32864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등록한 내용을 디데이 계산까지 해서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테이블 형태로 출력된다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18500" y="1967120"/>
            <a:ext cx="4163733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29879" y="5265256"/>
            <a:ext cx="3253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 이름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날짜를 입력하고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85" y="4135053"/>
            <a:ext cx="1084462" cy="106914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846154" y="1743420"/>
            <a:ext cx="178725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900629" y="1755362"/>
            <a:ext cx="17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D-Day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067" y="2272561"/>
            <a:ext cx="3846206" cy="122311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3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79580" y="106446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82" y="2436214"/>
            <a:ext cx="1220295" cy="12202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67" y="2423648"/>
            <a:ext cx="1138865" cy="1196069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6871298" y="2653074"/>
            <a:ext cx="865036" cy="794362"/>
            <a:chOff x="8834985" y="3789511"/>
            <a:chExt cx="408017" cy="407585"/>
          </a:xfrm>
        </p:grpSpPr>
        <p:sp>
          <p:nvSpPr>
            <p:cNvPr id="42" name="Freeform 31"/>
            <p:cNvSpPr>
              <a:spLocks/>
            </p:cNvSpPr>
            <p:nvPr/>
          </p:nvSpPr>
          <p:spPr bwMode="auto">
            <a:xfrm>
              <a:off x="8834985" y="3789511"/>
              <a:ext cx="408017" cy="407585"/>
            </a:xfrm>
            <a:custGeom>
              <a:avLst/>
              <a:gdLst>
                <a:gd name="T0" fmla="*/ 77 w 3778"/>
                <a:gd name="T1" fmla="*/ 0 h 3774"/>
                <a:gd name="T2" fmla="*/ 3701 w 3778"/>
                <a:gd name="T3" fmla="*/ 0 h 3774"/>
                <a:gd name="T4" fmla="*/ 3721 w 3778"/>
                <a:gd name="T5" fmla="*/ 3 h 3774"/>
                <a:gd name="T6" fmla="*/ 3740 w 3778"/>
                <a:gd name="T7" fmla="*/ 11 h 3774"/>
                <a:gd name="T8" fmla="*/ 3756 w 3778"/>
                <a:gd name="T9" fmla="*/ 22 h 3774"/>
                <a:gd name="T10" fmla="*/ 3767 w 3778"/>
                <a:gd name="T11" fmla="*/ 38 h 3774"/>
                <a:gd name="T12" fmla="*/ 3775 w 3778"/>
                <a:gd name="T13" fmla="*/ 57 h 3774"/>
                <a:gd name="T14" fmla="*/ 3778 w 3778"/>
                <a:gd name="T15" fmla="*/ 77 h 3774"/>
                <a:gd name="T16" fmla="*/ 3778 w 3778"/>
                <a:gd name="T17" fmla="*/ 3697 h 3774"/>
                <a:gd name="T18" fmla="*/ 3775 w 3778"/>
                <a:gd name="T19" fmla="*/ 3718 h 3774"/>
                <a:gd name="T20" fmla="*/ 3767 w 3778"/>
                <a:gd name="T21" fmla="*/ 3736 h 3774"/>
                <a:gd name="T22" fmla="*/ 3756 w 3778"/>
                <a:gd name="T23" fmla="*/ 3751 h 3774"/>
                <a:gd name="T24" fmla="*/ 3740 w 3778"/>
                <a:gd name="T25" fmla="*/ 3764 h 3774"/>
                <a:gd name="T26" fmla="*/ 3721 w 3778"/>
                <a:gd name="T27" fmla="*/ 3772 h 3774"/>
                <a:gd name="T28" fmla="*/ 3701 w 3778"/>
                <a:gd name="T29" fmla="*/ 3774 h 3774"/>
                <a:gd name="T30" fmla="*/ 3681 w 3778"/>
                <a:gd name="T31" fmla="*/ 3772 h 3774"/>
                <a:gd name="T32" fmla="*/ 3663 w 3778"/>
                <a:gd name="T33" fmla="*/ 3764 h 3774"/>
                <a:gd name="T34" fmla="*/ 3647 w 3778"/>
                <a:gd name="T35" fmla="*/ 3751 h 3774"/>
                <a:gd name="T36" fmla="*/ 3635 w 3778"/>
                <a:gd name="T37" fmla="*/ 3736 h 3774"/>
                <a:gd name="T38" fmla="*/ 3627 w 3778"/>
                <a:gd name="T39" fmla="*/ 3718 h 3774"/>
                <a:gd name="T40" fmla="*/ 3625 w 3778"/>
                <a:gd name="T41" fmla="*/ 3697 h 3774"/>
                <a:gd name="T42" fmla="*/ 3625 w 3778"/>
                <a:gd name="T43" fmla="*/ 153 h 3774"/>
                <a:gd name="T44" fmla="*/ 154 w 3778"/>
                <a:gd name="T45" fmla="*/ 153 h 3774"/>
                <a:gd name="T46" fmla="*/ 154 w 3778"/>
                <a:gd name="T47" fmla="*/ 3620 h 3774"/>
                <a:gd name="T48" fmla="*/ 3158 w 3778"/>
                <a:gd name="T49" fmla="*/ 3620 h 3774"/>
                <a:gd name="T50" fmla="*/ 3178 w 3778"/>
                <a:gd name="T51" fmla="*/ 3623 h 3774"/>
                <a:gd name="T52" fmla="*/ 3197 w 3778"/>
                <a:gd name="T53" fmla="*/ 3631 h 3774"/>
                <a:gd name="T54" fmla="*/ 3212 w 3778"/>
                <a:gd name="T55" fmla="*/ 3643 h 3774"/>
                <a:gd name="T56" fmla="*/ 3224 w 3778"/>
                <a:gd name="T57" fmla="*/ 3659 h 3774"/>
                <a:gd name="T58" fmla="*/ 3231 w 3778"/>
                <a:gd name="T59" fmla="*/ 3676 h 3774"/>
                <a:gd name="T60" fmla="*/ 3235 w 3778"/>
                <a:gd name="T61" fmla="*/ 3697 h 3774"/>
                <a:gd name="T62" fmla="*/ 3231 w 3778"/>
                <a:gd name="T63" fmla="*/ 3718 h 3774"/>
                <a:gd name="T64" fmla="*/ 3224 w 3778"/>
                <a:gd name="T65" fmla="*/ 3736 h 3774"/>
                <a:gd name="T66" fmla="*/ 3212 w 3778"/>
                <a:gd name="T67" fmla="*/ 3751 h 3774"/>
                <a:gd name="T68" fmla="*/ 3197 w 3778"/>
                <a:gd name="T69" fmla="*/ 3764 h 3774"/>
                <a:gd name="T70" fmla="*/ 3178 w 3778"/>
                <a:gd name="T71" fmla="*/ 3772 h 3774"/>
                <a:gd name="T72" fmla="*/ 3158 w 3778"/>
                <a:gd name="T73" fmla="*/ 3774 h 3774"/>
                <a:gd name="T74" fmla="*/ 77 w 3778"/>
                <a:gd name="T75" fmla="*/ 3774 h 3774"/>
                <a:gd name="T76" fmla="*/ 56 w 3778"/>
                <a:gd name="T77" fmla="*/ 3772 h 3774"/>
                <a:gd name="T78" fmla="*/ 38 w 3778"/>
                <a:gd name="T79" fmla="*/ 3764 h 3774"/>
                <a:gd name="T80" fmla="*/ 23 w 3778"/>
                <a:gd name="T81" fmla="*/ 3751 h 3774"/>
                <a:gd name="T82" fmla="*/ 10 w 3778"/>
                <a:gd name="T83" fmla="*/ 3736 h 3774"/>
                <a:gd name="T84" fmla="*/ 2 w 3778"/>
                <a:gd name="T85" fmla="*/ 3718 h 3774"/>
                <a:gd name="T86" fmla="*/ 0 w 3778"/>
                <a:gd name="T87" fmla="*/ 3697 h 3774"/>
                <a:gd name="T88" fmla="*/ 0 w 3778"/>
                <a:gd name="T89" fmla="*/ 77 h 3774"/>
                <a:gd name="T90" fmla="*/ 2 w 3778"/>
                <a:gd name="T91" fmla="*/ 57 h 3774"/>
                <a:gd name="T92" fmla="*/ 10 w 3778"/>
                <a:gd name="T93" fmla="*/ 38 h 3774"/>
                <a:gd name="T94" fmla="*/ 23 w 3778"/>
                <a:gd name="T95" fmla="*/ 22 h 3774"/>
                <a:gd name="T96" fmla="*/ 38 w 3778"/>
                <a:gd name="T97" fmla="*/ 11 h 3774"/>
                <a:gd name="T98" fmla="*/ 56 w 3778"/>
                <a:gd name="T99" fmla="*/ 3 h 3774"/>
                <a:gd name="T100" fmla="*/ 77 w 3778"/>
                <a:gd name="T101" fmla="*/ 0 h 3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78" h="3774">
                  <a:moveTo>
                    <a:pt x="77" y="0"/>
                  </a:moveTo>
                  <a:lnTo>
                    <a:pt x="3701" y="0"/>
                  </a:lnTo>
                  <a:lnTo>
                    <a:pt x="3721" y="3"/>
                  </a:lnTo>
                  <a:lnTo>
                    <a:pt x="3740" y="11"/>
                  </a:lnTo>
                  <a:lnTo>
                    <a:pt x="3756" y="22"/>
                  </a:lnTo>
                  <a:lnTo>
                    <a:pt x="3767" y="38"/>
                  </a:lnTo>
                  <a:lnTo>
                    <a:pt x="3775" y="57"/>
                  </a:lnTo>
                  <a:lnTo>
                    <a:pt x="3778" y="77"/>
                  </a:lnTo>
                  <a:lnTo>
                    <a:pt x="3778" y="3697"/>
                  </a:lnTo>
                  <a:lnTo>
                    <a:pt x="3775" y="3718"/>
                  </a:lnTo>
                  <a:lnTo>
                    <a:pt x="3767" y="3736"/>
                  </a:lnTo>
                  <a:lnTo>
                    <a:pt x="3756" y="3751"/>
                  </a:lnTo>
                  <a:lnTo>
                    <a:pt x="3740" y="3764"/>
                  </a:lnTo>
                  <a:lnTo>
                    <a:pt x="3721" y="3772"/>
                  </a:lnTo>
                  <a:lnTo>
                    <a:pt x="3701" y="3774"/>
                  </a:lnTo>
                  <a:lnTo>
                    <a:pt x="3681" y="3772"/>
                  </a:lnTo>
                  <a:lnTo>
                    <a:pt x="3663" y="3764"/>
                  </a:lnTo>
                  <a:lnTo>
                    <a:pt x="3647" y="3751"/>
                  </a:lnTo>
                  <a:lnTo>
                    <a:pt x="3635" y="3736"/>
                  </a:lnTo>
                  <a:lnTo>
                    <a:pt x="3627" y="3718"/>
                  </a:lnTo>
                  <a:lnTo>
                    <a:pt x="3625" y="3697"/>
                  </a:lnTo>
                  <a:lnTo>
                    <a:pt x="3625" y="153"/>
                  </a:lnTo>
                  <a:lnTo>
                    <a:pt x="154" y="153"/>
                  </a:lnTo>
                  <a:lnTo>
                    <a:pt x="154" y="3620"/>
                  </a:lnTo>
                  <a:lnTo>
                    <a:pt x="3158" y="3620"/>
                  </a:lnTo>
                  <a:lnTo>
                    <a:pt x="3178" y="3623"/>
                  </a:lnTo>
                  <a:lnTo>
                    <a:pt x="3197" y="3631"/>
                  </a:lnTo>
                  <a:lnTo>
                    <a:pt x="3212" y="3643"/>
                  </a:lnTo>
                  <a:lnTo>
                    <a:pt x="3224" y="3659"/>
                  </a:lnTo>
                  <a:lnTo>
                    <a:pt x="3231" y="3676"/>
                  </a:lnTo>
                  <a:lnTo>
                    <a:pt x="3235" y="3697"/>
                  </a:lnTo>
                  <a:lnTo>
                    <a:pt x="3231" y="3718"/>
                  </a:lnTo>
                  <a:lnTo>
                    <a:pt x="3224" y="3736"/>
                  </a:lnTo>
                  <a:lnTo>
                    <a:pt x="3212" y="3751"/>
                  </a:lnTo>
                  <a:lnTo>
                    <a:pt x="3197" y="3764"/>
                  </a:lnTo>
                  <a:lnTo>
                    <a:pt x="3178" y="3772"/>
                  </a:lnTo>
                  <a:lnTo>
                    <a:pt x="3158" y="3774"/>
                  </a:lnTo>
                  <a:lnTo>
                    <a:pt x="77" y="3774"/>
                  </a:lnTo>
                  <a:lnTo>
                    <a:pt x="56" y="3772"/>
                  </a:lnTo>
                  <a:lnTo>
                    <a:pt x="38" y="3764"/>
                  </a:lnTo>
                  <a:lnTo>
                    <a:pt x="23" y="3751"/>
                  </a:lnTo>
                  <a:lnTo>
                    <a:pt x="10" y="3736"/>
                  </a:lnTo>
                  <a:lnTo>
                    <a:pt x="2" y="3718"/>
                  </a:lnTo>
                  <a:lnTo>
                    <a:pt x="0" y="3697"/>
                  </a:lnTo>
                  <a:lnTo>
                    <a:pt x="0" y="77"/>
                  </a:lnTo>
                  <a:lnTo>
                    <a:pt x="2" y="57"/>
                  </a:lnTo>
                  <a:lnTo>
                    <a:pt x="10" y="38"/>
                  </a:lnTo>
                  <a:lnTo>
                    <a:pt x="23" y="22"/>
                  </a:lnTo>
                  <a:lnTo>
                    <a:pt x="38" y="11"/>
                  </a:lnTo>
                  <a:lnTo>
                    <a:pt x="56" y="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2"/>
            <p:cNvSpPr>
              <a:spLocks noEditPoints="1"/>
            </p:cNvSpPr>
            <p:nvPr/>
          </p:nvSpPr>
          <p:spPr bwMode="auto">
            <a:xfrm>
              <a:off x="8894168" y="3875693"/>
              <a:ext cx="63719" cy="63719"/>
            </a:xfrm>
            <a:custGeom>
              <a:avLst/>
              <a:gdLst>
                <a:gd name="T0" fmla="*/ 265 w 589"/>
                <a:gd name="T1" fmla="*/ 156 h 589"/>
                <a:gd name="T2" fmla="*/ 216 w 589"/>
                <a:gd name="T3" fmla="*/ 178 h 589"/>
                <a:gd name="T4" fmla="*/ 178 w 589"/>
                <a:gd name="T5" fmla="*/ 216 h 589"/>
                <a:gd name="T6" fmla="*/ 156 w 589"/>
                <a:gd name="T7" fmla="*/ 267 h 589"/>
                <a:gd name="T8" fmla="*/ 156 w 589"/>
                <a:gd name="T9" fmla="*/ 323 h 589"/>
                <a:gd name="T10" fmla="*/ 178 w 589"/>
                <a:gd name="T11" fmla="*/ 373 h 589"/>
                <a:gd name="T12" fmla="*/ 216 w 589"/>
                <a:gd name="T13" fmla="*/ 411 h 589"/>
                <a:gd name="T14" fmla="*/ 265 w 589"/>
                <a:gd name="T15" fmla="*/ 432 h 589"/>
                <a:gd name="T16" fmla="*/ 323 w 589"/>
                <a:gd name="T17" fmla="*/ 432 h 589"/>
                <a:gd name="T18" fmla="*/ 374 w 589"/>
                <a:gd name="T19" fmla="*/ 411 h 589"/>
                <a:gd name="T20" fmla="*/ 412 w 589"/>
                <a:gd name="T21" fmla="*/ 373 h 589"/>
                <a:gd name="T22" fmla="*/ 432 w 589"/>
                <a:gd name="T23" fmla="*/ 323 h 589"/>
                <a:gd name="T24" fmla="*/ 432 w 589"/>
                <a:gd name="T25" fmla="*/ 267 h 589"/>
                <a:gd name="T26" fmla="*/ 412 w 589"/>
                <a:gd name="T27" fmla="*/ 216 h 589"/>
                <a:gd name="T28" fmla="*/ 374 w 589"/>
                <a:gd name="T29" fmla="*/ 178 h 589"/>
                <a:gd name="T30" fmla="*/ 323 w 589"/>
                <a:gd name="T31" fmla="*/ 156 h 589"/>
                <a:gd name="T32" fmla="*/ 294 w 589"/>
                <a:gd name="T33" fmla="*/ 0 h 589"/>
                <a:gd name="T34" fmla="*/ 379 w 589"/>
                <a:gd name="T35" fmla="*/ 13 h 589"/>
                <a:gd name="T36" fmla="*/ 454 w 589"/>
                <a:gd name="T37" fmla="*/ 47 h 589"/>
                <a:gd name="T38" fmla="*/ 516 w 589"/>
                <a:gd name="T39" fmla="*/ 101 h 589"/>
                <a:gd name="T40" fmla="*/ 561 w 589"/>
                <a:gd name="T41" fmla="*/ 170 h 589"/>
                <a:gd name="T42" fmla="*/ 585 w 589"/>
                <a:gd name="T43" fmla="*/ 250 h 589"/>
                <a:gd name="T44" fmla="*/ 585 w 589"/>
                <a:gd name="T45" fmla="*/ 338 h 589"/>
                <a:gd name="T46" fmla="*/ 561 w 589"/>
                <a:gd name="T47" fmla="*/ 418 h 589"/>
                <a:gd name="T48" fmla="*/ 516 w 589"/>
                <a:gd name="T49" fmla="*/ 487 h 589"/>
                <a:gd name="T50" fmla="*/ 454 w 589"/>
                <a:gd name="T51" fmla="*/ 541 h 589"/>
                <a:gd name="T52" fmla="*/ 379 w 589"/>
                <a:gd name="T53" fmla="*/ 577 h 589"/>
                <a:gd name="T54" fmla="*/ 294 w 589"/>
                <a:gd name="T55" fmla="*/ 589 h 589"/>
                <a:gd name="T56" fmla="*/ 209 w 589"/>
                <a:gd name="T57" fmla="*/ 577 h 589"/>
                <a:gd name="T58" fmla="*/ 134 w 589"/>
                <a:gd name="T59" fmla="*/ 541 h 589"/>
                <a:gd name="T60" fmla="*/ 72 w 589"/>
                <a:gd name="T61" fmla="*/ 487 h 589"/>
                <a:gd name="T62" fmla="*/ 27 w 589"/>
                <a:gd name="T63" fmla="*/ 418 h 589"/>
                <a:gd name="T64" fmla="*/ 3 w 589"/>
                <a:gd name="T65" fmla="*/ 338 h 589"/>
                <a:gd name="T66" fmla="*/ 3 w 589"/>
                <a:gd name="T67" fmla="*/ 250 h 589"/>
                <a:gd name="T68" fmla="*/ 27 w 589"/>
                <a:gd name="T69" fmla="*/ 170 h 589"/>
                <a:gd name="T70" fmla="*/ 72 w 589"/>
                <a:gd name="T71" fmla="*/ 101 h 589"/>
                <a:gd name="T72" fmla="*/ 134 w 589"/>
                <a:gd name="T73" fmla="*/ 47 h 589"/>
                <a:gd name="T74" fmla="*/ 209 w 589"/>
                <a:gd name="T75" fmla="*/ 13 h 589"/>
                <a:gd name="T76" fmla="*/ 294 w 589"/>
                <a:gd name="T7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9" h="589">
                  <a:moveTo>
                    <a:pt x="294" y="154"/>
                  </a:moveTo>
                  <a:lnTo>
                    <a:pt x="265" y="156"/>
                  </a:lnTo>
                  <a:lnTo>
                    <a:pt x="239" y="164"/>
                  </a:lnTo>
                  <a:lnTo>
                    <a:pt x="216" y="178"/>
                  </a:lnTo>
                  <a:lnTo>
                    <a:pt x="194" y="195"/>
                  </a:lnTo>
                  <a:lnTo>
                    <a:pt x="178" y="216"/>
                  </a:lnTo>
                  <a:lnTo>
                    <a:pt x="164" y="240"/>
                  </a:lnTo>
                  <a:lnTo>
                    <a:pt x="156" y="267"/>
                  </a:lnTo>
                  <a:lnTo>
                    <a:pt x="154" y="294"/>
                  </a:lnTo>
                  <a:lnTo>
                    <a:pt x="156" y="323"/>
                  </a:lnTo>
                  <a:lnTo>
                    <a:pt x="164" y="349"/>
                  </a:lnTo>
                  <a:lnTo>
                    <a:pt x="178" y="373"/>
                  </a:lnTo>
                  <a:lnTo>
                    <a:pt x="194" y="394"/>
                  </a:lnTo>
                  <a:lnTo>
                    <a:pt x="216" y="411"/>
                  </a:lnTo>
                  <a:lnTo>
                    <a:pt x="239" y="424"/>
                  </a:lnTo>
                  <a:lnTo>
                    <a:pt x="265" y="432"/>
                  </a:lnTo>
                  <a:lnTo>
                    <a:pt x="294" y="435"/>
                  </a:lnTo>
                  <a:lnTo>
                    <a:pt x="323" y="432"/>
                  </a:lnTo>
                  <a:lnTo>
                    <a:pt x="349" y="424"/>
                  </a:lnTo>
                  <a:lnTo>
                    <a:pt x="374" y="411"/>
                  </a:lnTo>
                  <a:lnTo>
                    <a:pt x="394" y="394"/>
                  </a:lnTo>
                  <a:lnTo>
                    <a:pt x="412" y="373"/>
                  </a:lnTo>
                  <a:lnTo>
                    <a:pt x="424" y="349"/>
                  </a:lnTo>
                  <a:lnTo>
                    <a:pt x="432" y="323"/>
                  </a:lnTo>
                  <a:lnTo>
                    <a:pt x="436" y="294"/>
                  </a:lnTo>
                  <a:lnTo>
                    <a:pt x="432" y="267"/>
                  </a:lnTo>
                  <a:lnTo>
                    <a:pt x="424" y="240"/>
                  </a:lnTo>
                  <a:lnTo>
                    <a:pt x="412" y="216"/>
                  </a:lnTo>
                  <a:lnTo>
                    <a:pt x="394" y="195"/>
                  </a:lnTo>
                  <a:lnTo>
                    <a:pt x="374" y="178"/>
                  </a:lnTo>
                  <a:lnTo>
                    <a:pt x="349" y="164"/>
                  </a:lnTo>
                  <a:lnTo>
                    <a:pt x="323" y="156"/>
                  </a:lnTo>
                  <a:lnTo>
                    <a:pt x="294" y="154"/>
                  </a:lnTo>
                  <a:close/>
                  <a:moveTo>
                    <a:pt x="294" y="0"/>
                  </a:moveTo>
                  <a:lnTo>
                    <a:pt x="338" y="3"/>
                  </a:lnTo>
                  <a:lnTo>
                    <a:pt x="379" y="13"/>
                  </a:lnTo>
                  <a:lnTo>
                    <a:pt x="418" y="27"/>
                  </a:lnTo>
                  <a:lnTo>
                    <a:pt x="454" y="47"/>
                  </a:lnTo>
                  <a:lnTo>
                    <a:pt x="487" y="72"/>
                  </a:lnTo>
                  <a:lnTo>
                    <a:pt x="516" y="101"/>
                  </a:lnTo>
                  <a:lnTo>
                    <a:pt x="542" y="134"/>
                  </a:lnTo>
                  <a:lnTo>
                    <a:pt x="561" y="170"/>
                  </a:lnTo>
                  <a:lnTo>
                    <a:pt x="576" y="209"/>
                  </a:lnTo>
                  <a:lnTo>
                    <a:pt x="585" y="250"/>
                  </a:lnTo>
                  <a:lnTo>
                    <a:pt x="589" y="294"/>
                  </a:lnTo>
                  <a:lnTo>
                    <a:pt x="585" y="338"/>
                  </a:lnTo>
                  <a:lnTo>
                    <a:pt x="576" y="379"/>
                  </a:lnTo>
                  <a:lnTo>
                    <a:pt x="561" y="418"/>
                  </a:lnTo>
                  <a:lnTo>
                    <a:pt x="542" y="455"/>
                  </a:lnTo>
                  <a:lnTo>
                    <a:pt x="516" y="487"/>
                  </a:lnTo>
                  <a:lnTo>
                    <a:pt x="487" y="517"/>
                  </a:lnTo>
                  <a:lnTo>
                    <a:pt x="454" y="541"/>
                  </a:lnTo>
                  <a:lnTo>
                    <a:pt x="418" y="562"/>
                  </a:lnTo>
                  <a:lnTo>
                    <a:pt x="379" y="577"/>
                  </a:lnTo>
                  <a:lnTo>
                    <a:pt x="338" y="586"/>
                  </a:lnTo>
                  <a:lnTo>
                    <a:pt x="294" y="589"/>
                  </a:lnTo>
                  <a:lnTo>
                    <a:pt x="250" y="586"/>
                  </a:lnTo>
                  <a:lnTo>
                    <a:pt x="209" y="577"/>
                  </a:lnTo>
                  <a:lnTo>
                    <a:pt x="170" y="562"/>
                  </a:lnTo>
                  <a:lnTo>
                    <a:pt x="134" y="541"/>
                  </a:lnTo>
                  <a:lnTo>
                    <a:pt x="101" y="517"/>
                  </a:lnTo>
                  <a:lnTo>
                    <a:pt x="72" y="487"/>
                  </a:lnTo>
                  <a:lnTo>
                    <a:pt x="47" y="455"/>
                  </a:lnTo>
                  <a:lnTo>
                    <a:pt x="27" y="418"/>
                  </a:lnTo>
                  <a:lnTo>
                    <a:pt x="12" y="379"/>
                  </a:lnTo>
                  <a:lnTo>
                    <a:pt x="3" y="338"/>
                  </a:lnTo>
                  <a:lnTo>
                    <a:pt x="0" y="294"/>
                  </a:lnTo>
                  <a:lnTo>
                    <a:pt x="3" y="250"/>
                  </a:lnTo>
                  <a:lnTo>
                    <a:pt x="12" y="209"/>
                  </a:lnTo>
                  <a:lnTo>
                    <a:pt x="27" y="170"/>
                  </a:lnTo>
                  <a:lnTo>
                    <a:pt x="47" y="134"/>
                  </a:lnTo>
                  <a:lnTo>
                    <a:pt x="72" y="101"/>
                  </a:lnTo>
                  <a:lnTo>
                    <a:pt x="101" y="72"/>
                  </a:lnTo>
                  <a:lnTo>
                    <a:pt x="134" y="47"/>
                  </a:lnTo>
                  <a:lnTo>
                    <a:pt x="170" y="27"/>
                  </a:lnTo>
                  <a:lnTo>
                    <a:pt x="209" y="13"/>
                  </a:lnTo>
                  <a:lnTo>
                    <a:pt x="250" y="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3"/>
            <p:cNvSpPr>
              <a:spLocks/>
            </p:cNvSpPr>
            <p:nvPr/>
          </p:nvSpPr>
          <p:spPr bwMode="auto">
            <a:xfrm>
              <a:off x="8974519" y="3899237"/>
              <a:ext cx="210380" cy="16632"/>
            </a:xfrm>
            <a:custGeom>
              <a:avLst/>
              <a:gdLst>
                <a:gd name="T0" fmla="*/ 77 w 1947"/>
                <a:gd name="T1" fmla="*/ 0 h 154"/>
                <a:gd name="T2" fmla="*/ 1870 w 1947"/>
                <a:gd name="T3" fmla="*/ 0 h 154"/>
                <a:gd name="T4" fmla="*/ 1891 w 1947"/>
                <a:gd name="T5" fmla="*/ 4 h 154"/>
                <a:gd name="T6" fmla="*/ 1909 w 1947"/>
                <a:gd name="T7" fmla="*/ 12 h 154"/>
                <a:gd name="T8" fmla="*/ 1925 w 1947"/>
                <a:gd name="T9" fmla="*/ 23 h 154"/>
                <a:gd name="T10" fmla="*/ 1937 w 1947"/>
                <a:gd name="T11" fmla="*/ 39 h 154"/>
                <a:gd name="T12" fmla="*/ 1945 w 1947"/>
                <a:gd name="T13" fmla="*/ 58 h 154"/>
                <a:gd name="T14" fmla="*/ 1947 w 1947"/>
                <a:gd name="T15" fmla="*/ 77 h 154"/>
                <a:gd name="T16" fmla="*/ 1945 w 1947"/>
                <a:gd name="T17" fmla="*/ 98 h 154"/>
                <a:gd name="T18" fmla="*/ 1937 w 1947"/>
                <a:gd name="T19" fmla="*/ 116 h 154"/>
                <a:gd name="T20" fmla="*/ 1925 w 1947"/>
                <a:gd name="T21" fmla="*/ 132 h 154"/>
                <a:gd name="T22" fmla="*/ 1909 w 1947"/>
                <a:gd name="T23" fmla="*/ 144 h 154"/>
                <a:gd name="T24" fmla="*/ 1891 w 1947"/>
                <a:gd name="T25" fmla="*/ 152 h 154"/>
                <a:gd name="T26" fmla="*/ 1870 w 1947"/>
                <a:gd name="T27" fmla="*/ 154 h 154"/>
                <a:gd name="T28" fmla="*/ 77 w 1947"/>
                <a:gd name="T29" fmla="*/ 154 h 154"/>
                <a:gd name="T30" fmla="*/ 56 w 1947"/>
                <a:gd name="T31" fmla="*/ 152 h 154"/>
                <a:gd name="T32" fmla="*/ 38 w 1947"/>
                <a:gd name="T33" fmla="*/ 144 h 154"/>
                <a:gd name="T34" fmla="*/ 23 w 1947"/>
                <a:gd name="T35" fmla="*/ 132 h 154"/>
                <a:gd name="T36" fmla="*/ 10 w 1947"/>
                <a:gd name="T37" fmla="*/ 116 h 154"/>
                <a:gd name="T38" fmla="*/ 2 w 1947"/>
                <a:gd name="T39" fmla="*/ 98 h 154"/>
                <a:gd name="T40" fmla="*/ 0 w 1947"/>
                <a:gd name="T41" fmla="*/ 77 h 154"/>
                <a:gd name="T42" fmla="*/ 2 w 1947"/>
                <a:gd name="T43" fmla="*/ 58 h 154"/>
                <a:gd name="T44" fmla="*/ 10 w 1947"/>
                <a:gd name="T45" fmla="*/ 39 h 154"/>
                <a:gd name="T46" fmla="*/ 23 w 1947"/>
                <a:gd name="T47" fmla="*/ 23 h 154"/>
                <a:gd name="T48" fmla="*/ 38 w 1947"/>
                <a:gd name="T49" fmla="*/ 12 h 154"/>
                <a:gd name="T50" fmla="*/ 56 w 1947"/>
                <a:gd name="T51" fmla="*/ 4 h 154"/>
                <a:gd name="T52" fmla="*/ 77 w 1947"/>
                <a:gd name="T5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47" h="154">
                  <a:moveTo>
                    <a:pt x="77" y="0"/>
                  </a:moveTo>
                  <a:lnTo>
                    <a:pt x="1870" y="0"/>
                  </a:lnTo>
                  <a:lnTo>
                    <a:pt x="1891" y="4"/>
                  </a:lnTo>
                  <a:lnTo>
                    <a:pt x="1909" y="12"/>
                  </a:lnTo>
                  <a:lnTo>
                    <a:pt x="1925" y="23"/>
                  </a:lnTo>
                  <a:lnTo>
                    <a:pt x="1937" y="39"/>
                  </a:lnTo>
                  <a:lnTo>
                    <a:pt x="1945" y="58"/>
                  </a:lnTo>
                  <a:lnTo>
                    <a:pt x="1947" y="77"/>
                  </a:lnTo>
                  <a:lnTo>
                    <a:pt x="1945" y="98"/>
                  </a:lnTo>
                  <a:lnTo>
                    <a:pt x="1937" y="116"/>
                  </a:lnTo>
                  <a:lnTo>
                    <a:pt x="1925" y="132"/>
                  </a:lnTo>
                  <a:lnTo>
                    <a:pt x="1909" y="144"/>
                  </a:lnTo>
                  <a:lnTo>
                    <a:pt x="1891" y="152"/>
                  </a:lnTo>
                  <a:lnTo>
                    <a:pt x="1870" y="154"/>
                  </a:lnTo>
                  <a:lnTo>
                    <a:pt x="77" y="154"/>
                  </a:lnTo>
                  <a:lnTo>
                    <a:pt x="56" y="152"/>
                  </a:lnTo>
                  <a:lnTo>
                    <a:pt x="38" y="144"/>
                  </a:lnTo>
                  <a:lnTo>
                    <a:pt x="23" y="132"/>
                  </a:lnTo>
                  <a:lnTo>
                    <a:pt x="10" y="116"/>
                  </a:lnTo>
                  <a:lnTo>
                    <a:pt x="2" y="98"/>
                  </a:lnTo>
                  <a:lnTo>
                    <a:pt x="0" y="77"/>
                  </a:lnTo>
                  <a:lnTo>
                    <a:pt x="2" y="58"/>
                  </a:lnTo>
                  <a:lnTo>
                    <a:pt x="10" y="39"/>
                  </a:lnTo>
                  <a:lnTo>
                    <a:pt x="23" y="23"/>
                  </a:lnTo>
                  <a:lnTo>
                    <a:pt x="38" y="12"/>
                  </a:lnTo>
                  <a:lnTo>
                    <a:pt x="56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4"/>
            <p:cNvSpPr>
              <a:spLocks/>
            </p:cNvSpPr>
            <p:nvPr/>
          </p:nvSpPr>
          <p:spPr bwMode="auto">
            <a:xfrm>
              <a:off x="8894168" y="3961444"/>
              <a:ext cx="63719" cy="63719"/>
            </a:xfrm>
            <a:custGeom>
              <a:avLst/>
              <a:gdLst>
                <a:gd name="T0" fmla="*/ 338 w 589"/>
                <a:gd name="T1" fmla="*/ 2 h 588"/>
                <a:gd name="T2" fmla="*/ 418 w 589"/>
                <a:gd name="T3" fmla="*/ 28 h 588"/>
                <a:gd name="T4" fmla="*/ 487 w 589"/>
                <a:gd name="T5" fmla="*/ 72 h 588"/>
                <a:gd name="T6" fmla="*/ 542 w 589"/>
                <a:gd name="T7" fmla="*/ 133 h 588"/>
                <a:gd name="T8" fmla="*/ 576 w 589"/>
                <a:gd name="T9" fmla="*/ 209 h 588"/>
                <a:gd name="T10" fmla="*/ 589 w 589"/>
                <a:gd name="T11" fmla="*/ 294 h 588"/>
                <a:gd name="T12" fmla="*/ 576 w 589"/>
                <a:gd name="T13" fmla="*/ 379 h 588"/>
                <a:gd name="T14" fmla="*/ 542 w 589"/>
                <a:gd name="T15" fmla="*/ 454 h 588"/>
                <a:gd name="T16" fmla="*/ 487 w 589"/>
                <a:gd name="T17" fmla="*/ 516 h 588"/>
                <a:gd name="T18" fmla="*/ 418 w 589"/>
                <a:gd name="T19" fmla="*/ 561 h 588"/>
                <a:gd name="T20" fmla="*/ 338 w 589"/>
                <a:gd name="T21" fmla="*/ 585 h 588"/>
                <a:gd name="T22" fmla="*/ 250 w 589"/>
                <a:gd name="T23" fmla="*/ 585 h 588"/>
                <a:gd name="T24" fmla="*/ 170 w 589"/>
                <a:gd name="T25" fmla="*/ 561 h 588"/>
                <a:gd name="T26" fmla="*/ 101 w 589"/>
                <a:gd name="T27" fmla="*/ 516 h 588"/>
                <a:gd name="T28" fmla="*/ 47 w 589"/>
                <a:gd name="T29" fmla="*/ 454 h 588"/>
                <a:gd name="T30" fmla="*/ 12 w 589"/>
                <a:gd name="T31" fmla="*/ 379 h 588"/>
                <a:gd name="T32" fmla="*/ 0 w 589"/>
                <a:gd name="T33" fmla="*/ 294 h 588"/>
                <a:gd name="T34" fmla="*/ 10 w 589"/>
                <a:gd name="T35" fmla="*/ 255 h 588"/>
                <a:gd name="T36" fmla="*/ 38 w 589"/>
                <a:gd name="T37" fmla="*/ 227 h 588"/>
                <a:gd name="T38" fmla="*/ 77 w 589"/>
                <a:gd name="T39" fmla="*/ 217 h 588"/>
                <a:gd name="T40" fmla="*/ 115 w 589"/>
                <a:gd name="T41" fmla="*/ 227 h 588"/>
                <a:gd name="T42" fmla="*/ 142 w 589"/>
                <a:gd name="T43" fmla="*/ 255 h 588"/>
                <a:gd name="T44" fmla="*/ 154 w 589"/>
                <a:gd name="T45" fmla="*/ 294 h 588"/>
                <a:gd name="T46" fmla="*/ 164 w 589"/>
                <a:gd name="T47" fmla="*/ 349 h 588"/>
                <a:gd name="T48" fmla="*/ 194 w 589"/>
                <a:gd name="T49" fmla="*/ 394 h 588"/>
                <a:gd name="T50" fmla="*/ 239 w 589"/>
                <a:gd name="T51" fmla="*/ 424 h 588"/>
                <a:gd name="T52" fmla="*/ 294 w 589"/>
                <a:gd name="T53" fmla="*/ 434 h 588"/>
                <a:gd name="T54" fmla="*/ 349 w 589"/>
                <a:gd name="T55" fmla="*/ 424 h 588"/>
                <a:gd name="T56" fmla="*/ 394 w 589"/>
                <a:gd name="T57" fmla="*/ 394 h 588"/>
                <a:gd name="T58" fmla="*/ 424 w 589"/>
                <a:gd name="T59" fmla="*/ 349 h 588"/>
                <a:gd name="T60" fmla="*/ 436 w 589"/>
                <a:gd name="T61" fmla="*/ 294 h 588"/>
                <a:gd name="T62" fmla="*/ 424 w 589"/>
                <a:gd name="T63" fmla="*/ 239 h 588"/>
                <a:gd name="T64" fmla="*/ 394 w 589"/>
                <a:gd name="T65" fmla="*/ 194 h 588"/>
                <a:gd name="T66" fmla="*/ 349 w 589"/>
                <a:gd name="T67" fmla="*/ 164 h 588"/>
                <a:gd name="T68" fmla="*/ 294 w 589"/>
                <a:gd name="T69" fmla="*/ 153 h 588"/>
                <a:gd name="T70" fmla="*/ 255 w 589"/>
                <a:gd name="T71" fmla="*/ 142 h 588"/>
                <a:gd name="T72" fmla="*/ 227 w 589"/>
                <a:gd name="T73" fmla="*/ 115 h 588"/>
                <a:gd name="T74" fmla="*/ 217 w 589"/>
                <a:gd name="T75" fmla="*/ 77 h 588"/>
                <a:gd name="T76" fmla="*/ 227 w 589"/>
                <a:gd name="T77" fmla="*/ 38 h 588"/>
                <a:gd name="T78" fmla="*/ 255 w 589"/>
                <a:gd name="T79" fmla="*/ 10 h 588"/>
                <a:gd name="T80" fmla="*/ 294 w 589"/>
                <a:gd name="T81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9" h="588">
                  <a:moveTo>
                    <a:pt x="294" y="0"/>
                  </a:moveTo>
                  <a:lnTo>
                    <a:pt x="338" y="2"/>
                  </a:lnTo>
                  <a:lnTo>
                    <a:pt x="379" y="13"/>
                  </a:lnTo>
                  <a:lnTo>
                    <a:pt x="418" y="28"/>
                  </a:lnTo>
                  <a:lnTo>
                    <a:pt x="454" y="47"/>
                  </a:lnTo>
                  <a:lnTo>
                    <a:pt x="487" y="72"/>
                  </a:lnTo>
                  <a:lnTo>
                    <a:pt x="516" y="101"/>
                  </a:lnTo>
                  <a:lnTo>
                    <a:pt x="542" y="133"/>
                  </a:lnTo>
                  <a:lnTo>
                    <a:pt x="561" y="170"/>
                  </a:lnTo>
                  <a:lnTo>
                    <a:pt x="576" y="209"/>
                  </a:lnTo>
                  <a:lnTo>
                    <a:pt x="585" y="250"/>
                  </a:lnTo>
                  <a:lnTo>
                    <a:pt x="589" y="294"/>
                  </a:lnTo>
                  <a:lnTo>
                    <a:pt x="585" y="338"/>
                  </a:lnTo>
                  <a:lnTo>
                    <a:pt x="576" y="379"/>
                  </a:lnTo>
                  <a:lnTo>
                    <a:pt x="561" y="418"/>
                  </a:lnTo>
                  <a:lnTo>
                    <a:pt x="542" y="454"/>
                  </a:lnTo>
                  <a:lnTo>
                    <a:pt x="516" y="487"/>
                  </a:lnTo>
                  <a:lnTo>
                    <a:pt x="487" y="516"/>
                  </a:lnTo>
                  <a:lnTo>
                    <a:pt x="454" y="541"/>
                  </a:lnTo>
                  <a:lnTo>
                    <a:pt x="418" y="561"/>
                  </a:lnTo>
                  <a:lnTo>
                    <a:pt x="379" y="576"/>
                  </a:lnTo>
                  <a:lnTo>
                    <a:pt x="338" y="585"/>
                  </a:lnTo>
                  <a:lnTo>
                    <a:pt x="294" y="588"/>
                  </a:lnTo>
                  <a:lnTo>
                    <a:pt x="250" y="585"/>
                  </a:lnTo>
                  <a:lnTo>
                    <a:pt x="209" y="576"/>
                  </a:lnTo>
                  <a:lnTo>
                    <a:pt x="170" y="561"/>
                  </a:lnTo>
                  <a:lnTo>
                    <a:pt x="134" y="541"/>
                  </a:lnTo>
                  <a:lnTo>
                    <a:pt x="101" y="516"/>
                  </a:lnTo>
                  <a:lnTo>
                    <a:pt x="72" y="487"/>
                  </a:lnTo>
                  <a:lnTo>
                    <a:pt x="47" y="454"/>
                  </a:lnTo>
                  <a:lnTo>
                    <a:pt x="27" y="418"/>
                  </a:lnTo>
                  <a:lnTo>
                    <a:pt x="12" y="379"/>
                  </a:lnTo>
                  <a:lnTo>
                    <a:pt x="3" y="338"/>
                  </a:lnTo>
                  <a:lnTo>
                    <a:pt x="0" y="294"/>
                  </a:lnTo>
                  <a:lnTo>
                    <a:pt x="2" y="273"/>
                  </a:lnTo>
                  <a:lnTo>
                    <a:pt x="10" y="255"/>
                  </a:lnTo>
                  <a:lnTo>
                    <a:pt x="22" y="240"/>
                  </a:lnTo>
                  <a:lnTo>
                    <a:pt x="38" y="227"/>
                  </a:lnTo>
                  <a:lnTo>
                    <a:pt x="56" y="219"/>
                  </a:lnTo>
                  <a:lnTo>
                    <a:pt x="77" y="217"/>
                  </a:lnTo>
                  <a:lnTo>
                    <a:pt x="96" y="219"/>
                  </a:lnTo>
                  <a:lnTo>
                    <a:pt x="115" y="227"/>
                  </a:lnTo>
                  <a:lnTo>
                    <a:pt x="131" y="240"/>
                  </a:lnTo>
                  <a:lnTo>
                    <a:pt x="142" y="255"/>
                  </a:lnTo>
                  <a:lnTo>
                    <a:pt x="150" y="273"/>
                  </a:lnTo>
                  <a:lnTo>
                    <a:pt x="154" y="294"/>
                  </a:lnTo>
                  <a:lnTo>
                    <a:pt x="156" y="323"/>
                  </a:lnTo>
                  <a:lnTo>
                    <a:pt x="164" y="349"/>
                  </a:lnTo>
                  <a:lnTo>
                    <a:pt x="178" y="372"/>
                  </a:lnTo>
                  <a:lnTo>
                    <a:pt x="194" y="394"/>
                  </a:lnTo>
                  <a:lnTo>
                    <a:pt x="216" y="411"/>
                  </a:lnTo>
                  <a:lnTo>
                    <a:pt x="239" y="424"/>
                  </a:lnTo>
                  <a:lnTo>
                    <a:pt x="265" y="432"/>
                  </a:lnTo>
                  <a:lnTo>
                    <a:pt x="294" y="434"/>
                  </a:lnTo>
                  <a:lnTo>
                    <a:pt x="323" y="432"/>
                  </a:lnTo>
                  <a:lnTo>
                    <a:pt x="349" y="424"/>
                  </a:lnTo>
                  <a:lnTo>
                    <a:pt x="374" y="411"/>
                  </a:lnTo>
                  <a:lnTo>
                    <a:pt x="394" y="394"/>
                  </a:lnTo>
                  <a:lnTo>
                    <a:pt x="412" y="372"/>
                  </a:lnTo>
                  <a:lnTo>
                    <a:pt x="424" y="349"/>
                  </a:lnTo>
                  <a:lnTo>
                    <a:pt x="432" y="323"/>
                  </a:lnTo>
                  <a:lnTo>
                    <a:pt x="436" y="294"/>
                  </a:lnTo>
                  <a:lnTo>
                    <a:pt x="432" y="265"/>
                  </a:lnTo>
                  <a:lnTo>
                    <a:pt x="424" y="239"/>
                  </a:lnTo>
                  <a:lnTo>
                    <a:pt x="412" y="215"/>
                  </a:lnTo>
                  <a:lnTo>
                    <a:pt x="394" y="194"/>
                  </a:lnTo>
                  <a:lnTo>
                    <a:pt x="374" y="177"/>
                  </a:lnTo>
                  <a:lnTo>
                    <a:pt x="349" y="164"/>
                  </a:lnTo>
                  <a:lnTo>
                    <a:pt x="323" y="156"/>
                  </a:lnTo>
                  <a:lnTo>
                    <a:pt x="294" y="153"/>
                  </a:lnTo>
                  <a:lnTo>
                    <a:pt x="273" y="150"/>
                  </a:lnTo>
                  <a:lnTo>
                    <a:pt x="255" y="142"/>
                  </a:lnTo>
                  <a:lnTo>
                    <a:pt x="240" y="131"/>
                  </a:lnTo>
                  <a:lnTo>
                    <a:pt x="227" y="115"/>
                  </a:lnTo>
                  <a:lnTo>
                    <a:pt x="221" y="96"/>
                  </a:lnTo>
                  <a:lnTo>
                    <a:pt x="217" y="77"/>
                  </a:lnTo>
                  <a:lnTo>
                    <a:pt x="221" y="56"/>
                  </a:lnTo>
                  <a:lnTo>
                    <a:pt x="227" y="38"/>
                  </a:lnTo>
                  <a:lnTo>
                    <a:pt x="240" y="22"/>
                  </a:lnTo>
                  <a:lnTo>
                    <a:pt x="255" y="10"/>
                  </a:lnTo>
                  <a:lnTo>
                    <a:pt x="273" y="2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8974519" y="3984988"/>
              <a:ext cx="210380" cy="16632"/>
            </a:xfrm>
            <a:custGeom>
              <a:avLst/>
              <a:gdLst>
                <a:gd name="T0" fmla="*/ 77 w 1947"/>
                <a:gd name="T1" fmla="*/ 0 h 154"/>
                <a:gd name="T2" fmla="*/ 1870 w 1947"/>
                <a:gd name="T3" fmla="*/ 0 h 154"/>
                <a:gd name="T4" fmla="*/ 1891 w 1947"/>
                <a:gd name="T5" fmla="*/ 2 h 154"/>
                <a:gd name="T6" fmla="*/ 1909 w 1947"/>
                <a:gd name="T7" fmla="*/ 10 h 154"/>
                <a:gd name="T8" fmla="*/ 1925 w 1947"/>
                <a:gd name="T9" fmla="*/ 23 h 154"/>
                <a:gd name="T10" fmla="*/ 1937 w 1947"/>
                <a:gd name="T11" fmla="*/ 38 h 154"/>
                <a:gd name="T12" fmla="*/ 1945 w 1947"/>
                <a:gd name="T13" fmla="*/ 56 h 154"/>
                <a:gd name="T14" fmla="*/ 1947 w 1947"/>
                <a:gd name="T15" fmla="*/ 77 h 154"/>
                <a:gd name="T16" fmla="*/ 1945 w 1947"/>
                <a:gd name="T17" fmla="*/ 98 h 154"/>
                <a:gd name="T18" fmla="*/ 1937 w 1947"/>
                <a:gd name="T19" fmla="*/ 116 h 154"/>
                <a:gd name="T20" fmla="*/ 1925 w 1947"/>
                <a:gd name="T21" fmla="*/ 131 h 154"/>
                <a:gd name="T22" fmla="*/ 1909 w 1947"/>
                <a:gd name="T23" fmla="*/ 144 h 154"/>
                <a:gd name="T24" fmla="*/ 1891 w 1947"/>
                <a:gd name="T25" fmla="*/ 151 h 154"/>
                <a:gd name="T26" fmla="*/ 1870 w 1947"/>
                <a:gd name="T27" fmla="*/ 154 h 154"/>
                <a:gd name="T28" fmla="*/ 77 w 1947"/>
                <a:gd name="T29" fmla="*/ 154 h 154"/>
                <a:gd name="T30" fmla="*/ 56 w 1947"/>
                <a:gd name="T31" fmla="*/ 151 h 154"/>
                <a:gd name="T32" fmla="*/ 38 w 1947"/>
                <a:gd name="T33" fmla="*/ 144 h 154"/>
                <a:gd name="T34" fmla="*/ 23 w 1947"/>
                <a:gd name="T35" fmla="*/ 131 h 154"/>
                <a:gd name="T36" fmla="*/ 10 w 1947"/>
                <a:gd name="T37" fmla="*/ 116 h 154"/>
                <a:gd name="T38" fmla="*/ 2 w 1947"/>
                <a:gd name="T39" fmla="*/ 98 h 154"/>
                <a:gd name="T40" fmla="*/ 0 w 1947"/>
                <a:gd name="T41" fmla="*/ 77 h 154"/>
                <a:gd name="T42" fmla="*/ 2 w 1947"/>
                <a:gd name="T43" fmla="*/ 56 h 154"/>
                <a:gd name="T44" fmla="*/ 10 w 1947"/>
                <a:gd name="T45" fmla="*/ 38 h 154"/>
                <a:gd name="T46" fmla="*/ 23 w 1947"/>
                <a:gd name="T47" fmla="*/ 23 h 154"/>
                <a:gd name="T48" fmla="*/ 38 w 1947"/>
                <a:gd name="T49" fmla="*/ 10 h 154"/>
                <a:gd name="T50" fmla="*/ 56 w 1947"/>
                <a:gd name="T51" fmla="*/ 2 h 154"/>
                <a:gd name="T52" fmla="*/ 77 w 1947"/>
                <a:gd name="T5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47" h="154">
                  <a:moveTo>
                    <a:pt x="77" y="0"/>
                  </a:moveTo>
                  <a:lnTo>
                    <a:pt x="1870" y="0"/>
                  </a:lnTo>
                  <a:lnTo>
                    <a:pt x="1891" y="2"/>
                  </a:lnTo>
                  <a:lnTo>
                    <a:pt x="1909" y="10"/>
                  </a:lnTo>
                  <a:lnTo>
                    <a:pt x="1925" y="23"/>
                  </a:lnTo>
                  <a:lnTo>
                    <a:pt x="1937" y="38"/>
                  </a:lnTo>
                  <a:lnTo>
                    <a:pt x="1945" y="56"/>
                  </a:lnTo>
                  <a:lnTo>
                    <a:pt x="1947" y="77"/>
                  </a:lnTo>
                  <a:lnTo>
                    <a:pt x="1945" y="98"/>
                  </a:lnTo>
                  <a:lnTo>
                    <a:pt x="1937" y="116"/>
                  </a:lnTo>
                  <a:lnTo>
                    <a:pt x="1925" y="131"/>
                  </a:lnTo>
                  <a:lnTo>
                    <a:pt x="1909" y="144"/>
                  </a:lnTo>
                  <a:lnTo>
                    <a:pt x="1891" y="151"/>
                  </a:lnTo>
                  <a:lnTo>
                    <a:pt x="1870" y="154"/>
                  </a:lnTo>
                  <a:lnTo>
                    <a:pt x="77" y="154"/>
                  </a:lnTo>
                  <a:lnTo>
                    <a:pt x="56" y="151"/>
                  </a:lnTo>
                  <a:lnTo>
                    <a:pt x="38" y="144"/>
                  </a:lnTo>
                  <a:lnTo>
                    <a:pt x="23" y="131"/>
                  </a:lnTo>
                  <a:lnTo>
                    <a:pt x="10" y="116"/>
                  </a:lnTo>
                  <a:lnTo>
                    <a:pt x="2" y="98"/>
                  </a:lnTo>
                  <a:lnTo>
                    <a:pt x="0" y="77"/>
                  </a:lnTo>
                  <a:lnTo>
                    <a:pt x="2" y="56"/>
                  </a:lnTo>
                  <a:lnTo>
                    <a:pt x="10" y="38"/>
                  </a:lnTo>
                  <a:lnTo>
                    <a:pt x="23" y="23"/>
                  </a:lnTo>
                  <a:lnTo>
                    <a:pt x="38" y="10"/>
                  </a:lnTo>
                  <a:lnTo>
                    <a:pt x="56" y="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6"/>
            <p:cNvSpPr>
              <a:spLocks noEditPoints="1"/>
            </p:cNvSpPr>
            <p:nvPr/>
          </p:nvSpPr>
          <p:spPr bwMode="auto">
            <a:xfrm>
              <a:off x="8894168" y="4047194"/>
              <a:ext cx="63719" cy="63719"/>
            </a:xfrm>
            <a:custGeom>
              <a:avLst/>
              <a:gdLst>
                <a:gd name="T0" fmla="*/ 265 w 589"/>
                <a:gd name="T1" fmla="*/ 157 h 589"/>
                <a:gd name="T2" fmla="*/ 216 w 589"/>
                <a:gd name="T3" fmla="*/ 178 h 589"/>
                <a:gd name="T4" fmla="*/ 178 w 589"/>
                <a:gd name="T5" fmla="*/ 216 h 589"/>
                <a:gd name="T6" fmla="*/ 156 w 589"/>
                <a:gd name="T7" fmla="*/ 266 h 589"/>
                <a:gd name="T8" fmla="*/ 156 w 589"/>
                <a:gd name="T9" fmla="*/ 323 h 589"/>
                <a:gd name="T10" fmla="*/ 178 w 589"/>
                <a:gd name="T11" fmla="*/ 373 h 589"/>
                <a:gd name="T12" fmla="*/ 216 w 589"/>
                <a:gd name="T13" fmla="*/ 411 h 589"/>
                <a:gd name="T14" fmla="*/ 265 w 589"/>
                <a:gd name="T15" fmla="*/ 433 h 589"/>
                <a:gd name="T16" fmla="*/ 323 w 589"/>
                <a:gd name="T17" fmla="*/ 433 h 589"/>
                <a:gd name="T18" fmla="*/ 374 w 589"/>
                <a:gd name="T19" fmla="*/ 411 h 589"/>
                <a:gd name="T20" fmla="*/ 412 w 589"/>
                <a:gd name="T21" fmla="*/ 373 h 589"/>
                <a:gd name="T22" fmla="*/ 432 w 589"/>
                <a:gd name="T23" fmla="*/ 323 h 589"/>
                <a:gd name="T24" fmla="*/ 432 w 589"/>
                <a:gd name="T25" fmla="*/ 266 h 589"/>
                <a:gd name="T26" fmla="*/ 412 w 589"/>
                <a:gd name="T27" fmla="*/ 216 h 589"/>
                <a:gd name="T28" fmla="*/ 374 w 589"/>
                <a:gd name="T29" fmla="*/ 178 h 589"/>
                <a:gd name="T30" fmla="*/ 323 w 589"/>
                <a:gd name="T31" fmla="*/ 157 h 589"/>
                <a:gd name="T32" fmla="*/ 294 w 589"/>
                <a:gd name="T33" fmla="*/ 0 h 589"/>
                <a:gd name="T34" fmla="*/ 379 w 589"/>
                <a:gd name="T35" fmla="*/ 12 h 589"/>
                <a:gd name="T36" fmla="*/ 454 w 589"/>
                <a:gd name="T37" fmla="*/ 48 h 589"/>
                <a:gd name="T38" fmla="*/ 516 w 589"/>
                <a:gd name="T39" fmla="*/ 102 h 589"/>
                <a:gd name="T40" fmla="*/ 561 w 589"/>
                <a:gd name="T41" fmla="*/ 171 h 589"/>
                <a:gd name="T42" fmla="*/ 585 w 589"/>
                <a:gd name="T43" fmla="*/ 251 h 589"/>
                <a:gd name="T44" fmla="*/ 585 w 589"/>
                <a:gd name="T45" fmla="*/ 338 h 589"/>
                <a:gd name="T46" fmla="*/ 561 w 589"/>
                <a:gd name="T47" fmla="*/ 418 h 589"/>
                <a:gd name="T48" fmla="*/ 516 w 589"/>
                <a:gd name="T49" fmla="*/ 488 h 589"/>
                <a:gd name="T50" fmla="*/ 454 w 589"/>
                <a:gd name="T51" fmla="*/ 541 h 589"/>
                <a:gd name="T52" fmla="*/ 379 w 589"/>
                <a:gd name="T53" fmla="*/ 577 h 589"/>
                <a:gd name="T54" fmla="*/ 294 w 589"/>
                <a:gd name="T55" fmla="*/ 589 h 589"/>
                <a:gd name="T56" fmla="*/ 209 w 589"/>
                <a:gd name="T57" fmla="*/ 577 h 589"/>
                <a:gd name="T58" fmla="*/ 134 w 589"/>
                <a:gd name="T59" fmla="*/ 541 h 589"/>
                <a:gd name="T60" fmla="*/ 72 w 589"/>
                <a:gd name="T61" fmla="*/ 488 h 589"/>
                <a:gd name="T62" fmla="*/ 27 w 589"/>
                <a:gd name="T63" fmla="*/ 418 h 589"/>
                <a:gd name="T64" fmla="*/ 3 w 589"/>
                <a:gd name="T65" fmla="*/ 338 h 589"/>
                <a:gd name="T66" fmla="*/ 3 w 589"/>
                <a:gd name="T67" fmla="*/ 251 h 589"/>
                <a:gd name="T68" fmla="*/ 27 w 589"/>
                <a:gd name="T69" fmla="*/ 171 h 589"/>
                <a:gd name="T70" fmla="*/ 72 w 589"/>
                <a:gd name="T71" fmla="*/ 102 h 589"/>
                <a:gd name="T72" fmla="*/ 134 w 589"/>
                <a:gd name="T73" fmla="*/ 48 h 589"/>
                <a:gd name="T74" fmla="*/ 209 w 589"/>
                <a:gd name="T75" fmla="*/ 12 h 589"/>
                <a:gd name="T76" fmla="*/ 294 w 589"/>
                <a:gd name="T7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9" h="589">
                  <a:moveTo>
                    <a:pt x="294" y="154"/>
                  </a:moveTo>
                  <a:lnTo>
                    <a:pt x="265" y="157"/>
                  </a:lnTo>
                  <a:lnTo>
                    <a:pt x="239" y="165"/>
                  </a:lnTo>
                  <a:lnTo>
                    <a:pt x="216" y="178"/>
                  </a:lnTo>
                  <a:lnTo>
                    <a:pt x="194" y="195"/>
                  </a:lnTo>
                  <a:lnTo>
                    <a:pt x="178" y="216"/>
                  </a:lnTo>
                  <a:lnTo>
                    <a:pt x="164" y="240"/>
                  </a:lnTo>
                  <a:lnTo>
                    <a:pt x="156" y="266"/>
                  </a:lnTo>
                  <a:lnTo>
                    <a:pt x="154" y="295"/>
                  </a:lnTo>
                  <a:lnTo>
                    <a:pt x="156" y="323"/>
                  </a:lnTo>
                  <a:lnTo>
                    <a:pt x="164" y="349"/>
                  </a:lnTo>
                  <a:lnTo>
                    <a:pt x="178" y="373"/>
                  </a:lnTo>
                  <a:lnTo>
                    <a:pt x="194" y="394"/>
                  </a:lnTo>
                  <a:lnTo>
                    <a:pt x="216" y="411"/>
                  </a:lnTo>
                  <a:lnTo>
                    <a:pt x="239" y="424"/>
                  </a:lnTo>
                  <a:lnTo>
                    <a:pt x="265" y="433"/>
                  </a:lnTo>
                  <a:lnTo>
                    <a:pt x="294" y="435"/>
                  </a:lnTo>
                  <a:lnTo>
                    <a:pt x="323" y="433"/>
                  </a:lnTo>
                  <a:lnTo>
                    <a:pt x="349" y="424"/>
                  </a:lnTo>
                  <a:lnTo>
                    <a:pt x="374" y="411"/>
                  </a:lnTo>
                  <a:lnTo>
                    <a:pt x="394" y="394"/>
                  </a:lnTo>
                  <a:lnTo>
                    <a:pt x="412" y="373"/>
                  </a:lnTo>
                  <a:lnTo>
                    <a:pt x="424" y="349"/>
                  </a:lnTo>
                  <a:lnTo>
                    <a:pt x="432" y="323"/>
                  </a:lnTo>
                  <a:lnTo>
                    <a:pt x="436" y="295"/>
                  </a:lnTo>
                  <a:lnTo>
                    <a:pt x="432" y="266"/>
                  </a:lnTo>
                  <a:lnTo>
                    <a:pt x="424" y="240"/>
                  </a:lnTo>
                  <a:lnTo>
                    <a:pt x="412" y="216"/>
                  </a:lnTo>
                  <a:lnTo>
                    <a:pt x="394" y="195"/>
                  </a:lnTo>
                  <a:lnTo>
                    <a:pt x="374" y="178"/>
                  </a:lnTo>
                  <a:lnTo>
                    <a:pt x="349" y="165"/>
                  </a:lnTo>
                  <a:lnTo>
                    <a:pt x="323" y="157"/>
                  </a:lnTo>
                  <a:lnTo>
                    <a:pt x="294" y="154"/>
                  </a:lnTo>
                  <a:close/>
                  <a:moveTo>
                    <a:pt x="294" y="0"/>
                  </a:moveTo>
                  <a:lnTo>
                    <a:pt x="338" y="3"/>
                  </a:lnTo>
                  <a:lnTo>
                    <a:pt x="379" y="12"/>
                  </a:lnTo>
                  <a:lnTo>
                    <a:pt x="418" y="27"/>
                  </a:lnTo>
                  <a:lnTo>
                    <a:pt x="454" y="48"/>
                  </a:lnTo>
                  <a:lnTo>
                    <a:pt x="487" y="72"/>
                  </a:lnTo>
                  <a:lnTo>
                    <a:pt x="516" y="102"/>
                  </a:lnTo>
                  <a:lnTo>
                    <a:pt x="542" y="134"/>
                  </a:lnTo>
                  <a:lnTo>
                    <a:pt x="561" y="171"/>
                  </a:lnTo>
                  <a:lnTo>
                    <a:pt x="576" y="210"/>
                  </a:lnTo>
                  <a:lnTo>
                    <a:pt x="585" y="251"/>
                  </a:lnTo>
                  <a:lnTo>
                    <a:pt x="589" y="295"/>
                  </a:lnTo>
                  <a:lnTo>
                    <a:pt x="585" y="338"/>
                  </a:lnTo>
                  <a:lnTo>
                    <a:pt x="576" y="379"/>
                  </a:lnTo>
                  <a:lnTo>
                    <a:pt x="561" y="418"/>
                  </a:lnTo>
                  <a:lnTo>
                    <a:pt x="542" y="455"/>
                  </a:lnTo>
                  <a:lnTo>
                    <a:pt x="516" y="488"/>
                  </a:lnTo>
                  <a:lnTo>
                    <a:pt x="487" y="517"/>
                  </a:lnTo>
                  <a:lnTo>
                    <a:pt x="454" y="541"/>
                  </a:lnTo>
                  <a:lnTo>
                    <a:pt x="418" y="562"/>
                  </a:lnTo>
                  <a:lnTo>
                    <a:pt x="379" y="577"/>
                  </a:lnTo>
                  <a:lnTo>
                    <a:pt x="338" y="586"/>
                  </a:lnTo>
                  <a:lnTo>
                    <a:pt x="294" y="589"/>
                  </a:lnTo>
                  <a:lnTo>
                    <a:pt x="250" y="586"/>
                  </a:lnTo>
                  <a:lnTo>
                    <a:pt x="209" y="577"/>
                  </a:lnTo>
                  <a:lnTo>
                    <a:pt x="170" y="562"/>
                  </a:lnTo>
                  <a:lnTo>
                    <a:pt x="134" y="541"/>
                  </a:lnTo>
                  <a:lnTo>
                    <a:pt x="101" y="517"/>
                  </a:lnTo>
                  <a:lnTo>
                    <a:pt x="72" y="488"/>
                  </a:lnTo>
                  <a:lnTo>
                    <a:pt x="47" y="455"/>
                  </a:lnTo>
                  <a:lnTo>
                    <a:pt x="27" y="418"/>
                  </a:lnTo>
                  <a:lnTo>
                    <a:pt x="12" y="379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1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7" y="134"/>
                  </a:lnTo>
                  <a:lnTo>
                    <a:pt x="72" y="102"/>
                  </a:lnTo>
                  <a:lnTo>
                    <a:pt x="101" y="72"/>
                  </a:lnTo>
                  <a:lnTo>
                    <a:pt x="134" y="48"/>
                  </a:lnTo>
                  <a:lnTo>
                    <a:pt x="170" y="27"/>
                  </a:lnTo>
                  <a:lnTo>
                    <a:pt x="209" y="12"/>
                  </a:lnTo>
                  <a:lnTo>
                    <a:pt x="250" y="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>
              <a:off x="8974519" y="4070738"/>
              <a:ext cx="210380" cy="16416"/>
            </a:xfrm>
            <a:custGeom>
              <a:avLst/>
              <a:gdLst>
                <a:gd name="T0" fmla="*/ 77 w 1947"/>
                <a:gd name="T1" fmla="*/ 0 h 153"/>
                <a:gd name="T2" fmla="*/ 1870 w 1947"/>
                <a:gd name="T3" fmla="*/ 0 h 153"/>
                <a:gd name="T4" fmla="*/ 1891 w 1947"/>
                <a:gd name="T5" fmla="*/ 2 h 153"/>
                <a:gd name="T6" fmla="*/ 1909 w 1947"/>
                <a:gd name="T7" fmla="*/ 10 h 153"/>
                <a:gd name="T8" fmla="*/ 1925 w 1947"/>
                <a:gd name="T9" fmla="*/ 22 h 153"/>
                <a:gd name="T10" fmla="*/ 1937 w 1947"/>
                <a:gd name="T11" fmla="*/ 38 h 153"/>
                <a:gd name="T12" fmla="*/ 1945 w 1947"/>
                <a:gd name="T13" fmla="*/ 56 h 153"/>
                <a:gd name="T14" fmla="*/ 1947 w 1947"/>
                <a:gd name="T15" fmla="*/ 77 h 153"/>
                <a:gd name="T16" fmla="*/ 1945 w 1947"/>
                <a:gd name="T17" fmla="*/ 97 h 153"/>
                <a:gd name="T18" fmla="*/ 1937 w 1947"/>
                <a:gd name="T19" fmla="*/ 115 h 153"/>
                <a:gd name="T20" fmla="*/ 1925 w 1947"/>
                <a:gd name="T21" fmla="*/ 131 h 153"/>
                <a:gd name="T22" fmla="*/ 1909 w 1947"/>
                <a:gd name="T23" fmla="*/ 143 h 153"/>
                <a:gd name="T24" fmla="*/ 1891 w 1947"/>
                <a:gd name="T25" fmla="*/ 151 h 153"/>
                <a:gd name="T26" fmla="*/ 1870 w 1947"/>
                <a:gd name="T27" fmla="*/ 153 h 153"/>
                <a:gd name="T28" fmla="*/ 77 w 1947"/>
                <a:gd name="T29" fmla="*/ 153 h 153"/>
                <a:gd name="T30" fmla="*/ 56 w 1947"/>
                <a:gd name="T31" fmla="*/ 151 h 153"/>
                <a:gd name="T32" fmla="*/ 38 w 1947"/>
                <a:gd name="T33" fmla="*/ 143 h 153"/>
                <a:gd name="T34" fmla="*/ 23 w 1947"/>
                <a:gd name="T35" fmla="*/ 131 h 153"/>
                <a:gd name="T36" fmla="*/ 10 w 1947"/>
                <a:gd name="T37" fmla="*/ 115 h 153"/>
                <a:gd name="T38" fmla="*/ 2 w 1947"/>
                <a:gd name="T39" fmla="*/ 97 h 153"/>
                <a:gd name="T40" fmla="*/ 0 w 1947"/>
                <a:gd name="T41" fmla="*/ 77 h 153"/>
                <a:gd name="T42" fmla="*/ 2 w 1947"/>
                <a:gd name="T43" fmla="*/ 56 h 153"/>
                <a:gd name="T44" fmla="*/ 10 w 1947"/>
                <a:gd name="T45" fmla="*/ 38 h 153"/>
                <a:gd name="T46" fmla="*/ 23 w 1947"/>
                <a:gd name="T47" fmla="*/ 22 h 153"/>
                <a:gd name="T48" fmla="*/ 38 w 1947"/>
                <a:gd name="T49" fmla="*/ 10 h 153"/>
                <a:gd name="T50" fmla="*/ 56 w 1947"/>
                <a:gd name="T51" fmla="*/ 2 h 153"/>
                <a:gd name="T52" fmla="*/ 77 w 1947"/>
                <a:gd name="T5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47" h="153">
                  <a:moveTo>
                    <a:pt x="77" y="0"/>
                  </a:moveTo>
                  <a:lnTo>
                    <a:pt x="1870" y="0"/>
                  </a:lnTo>
                  <a:lnTo>
                    <a:pt x="1891" y="2"/>
                  </a:lnTo>
                  <a:lnTo>
                    <a:pt x="1909" y="10"/>
                  </a:lnTo>
                  <a:lnTo>
                    <a:pt x="1925" y="22"/>
                  </a:lnTo>
                  <a:lnTo>
                    <a:pt x="1937" y="38"/>
                  </a:lnTo>
                  <a:lnTo>
                    <a:pt x="1945" y="56"/>
                  </a:lnTo>
                  <a:lnTo>
                    <a:pt x="1947" y="77"/>
                  </a:lnTo>
                  <a:lnTo>
                    <a:pt x="1945" y="97"/>
                  </a:lnTo>
                  <a:lnTo>
                    <a:pt x="1937" y="115"/>
                  </a:lnTo>
                  <a:lnTo>
                    <a:pt x="1925" y="131"/>
                  </a:lnTo>
                  <a:lnTo>
                    <a:pt x="1909" y="143"/>
                  </a:lnTo>
                  <a:lnTo>
                    <a:pt x="1891" y="151"/>
                  </a:lnTo>
                  <a:lnTo>
                    <a:pt x="1870" y="153"/>
                  </a:lnTo>
                  <a:lnTo>
                    <a:pt x="77" y="153"/>
                  </a:lnTo>
                  <a:lnTo>
                    <a:pt x="56" y="151"/>
                  </a:lnTo>
                  <a:lnTo>
                    <a:pt x="38" y="143"/>
                  </a:lnTo>
                  <a:lnTo>
                    <a:pt x="23" y="131"/>
                  </a:lnTo>
                  <a:lnTo>
                    <a:pt x="10" y="115"/>
                  </a:lnTo>
                  <a:lnTo>
                    <a:pt x="2" y="97"/>
                  </a:lnTo>
                  <a:lnTo>
                    <a:pt x="0" y="77"/>
                  </a:lnTo>
                  <a:lnTo>
                    <a:pt x="2" y="56"/>
                  </a:lnTo>
                  <a:lnTo>
                    <a:pt x="10" y="38"/>
                  </a:lnTo>
                  <a:lnTo>
                    <a:pt x="23" y="22"/>
                  </a:lnTo>
                  <a:lnTo>
                    <a:pt x="38" y="10"/>
                  </a:lnTo>
                  <a:lnTo>
                    <a:pt x="56" y="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26" y="2479493"/>
            <a:ext cx="1255430" cy="1149669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 flipV="1">
            <a:off x="2096339" y="3656509"/>
            <a:ext cx="1260000" cy="180000"/>
          </a:xfrm>
          <a:prstGeom prst="rect">
            <a:avLst/>
          </a:prstGeom>
          <a:solidFill>
            <a:srgbClr val="FDC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 flipV="1">
            <a:off x="2506771" y="3746713"/>
            <a:ext cx="402980" cy="273849"/>
          </a:xfrm>
          <a:prstGeom prst="triangle">
            <a:avLst/>
          </a:prstGeom>
          <a:solidFill>
            <a:srgbClr val="FDC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2480657" y="406621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en-US" altLang="ko-KR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72528" y="4528449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기능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397579" y="3659514"/>
            <a:ext cx="1186340" cy="189666"/>
          </a:xfrm>
          <a:prstGeom prst="rect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/>
          <p:cNvSpPr/>
          <p:nvPr/>
        </p:nvSpPr>
        <p:spPr>
          <a:xfrm flipV="1">
            <a:off x="4780109" y="3770116"/>
            <a:ext cx="403200" cy="273600"/>
          </a:xfrm>
          <a:prstGeom prst="triangle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760555" y="4066217"/>
            <a:ext cx="46038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536935" y="4549868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기능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082633" y="4070977"/>
            <a:ext cx="46038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855008" y="4537307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할일 기능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9207345" y="407718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en-US" altLang="ko-KR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8912040" y="4532359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16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 기능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4" name="이등변 삼각형 123"/>
          <p:cNvSpPr/>
          <p:nvPr/>
        </p:nvSpPr>
        <p:spPr>
          <a:xfrm flipH="1">
            <a:off x="10407968" y="5407232"/>
            <a:ext cx="203200" cy="203200"/>
          </a:xfrm>
          <a:prstGeom prst="triangle">
            <a:avLst>
              <a:gd name="adj" fmla="val 0"/>
            </a:avLst>
          </a:prstGeom>
          <a:solidFill>
            <a:srgbClr val="C98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이등변 삼각형 124"/>
          <p:cNvSpPr/>
          <p:nvPr/>
        </p:nvSpPr>
        <p:spPr>
          <a:xfrm flipV="1">
            <a:off x="1569498" y="2130243"/>
            <a:ext cx="203200" cy="203200"/>
          </a:xfrm>
          <a:prstGeom prst="triangle">
            <a:avLst>
              <a:gd name="adj" fmla="val 0"/>
            </a:avLst>
          </a:prstGeom>
          <a:solidFill>
            <a:srgbClr val="C98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 flipV="1">
            <a:off x="6705304" y="3662256"/>
            <a:ext cx="1197024" cy="190800"/>
          </a:xfrm>
          <a:prstGeom prst="rect">
            <a:avLst/>
          </a:prstGeom>
          <a:solidFill>
            <a:srgbClr val="FDC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이등변 삼각형 126"/>
          <p:cNvSpPr/>
          <p:nvPr/>
        </p:nvSpPr>
        <p:spPr>
          <a:xfrm flipV="1">
            <a:off x="7111337" y="3803334"/>
            <a:ext cx="402980" cy="273849"/>
          </a:xfrm>
          <a:prstGeom prst="triangle">
            <a:avLst/>
          </a:prstGeom>
          <a:solidFill>
            <a:srgbClr val="FDC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8850426" y="3662823"/>
            <a:ext cx="1186340" cy="189666"/>
          </a:xfrm>
          <a:prstGeom prst="rect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이등변 삼각형 128"/>
          <p:cNvSpPr/>
          <p:nvPr/>
        </p:nvSpPr>
        <p:spPr>
          <a:xfrm flipV="1">
            <a:off x="9271056" y="3810509"/>
            <a:ext cx="345080" cy="240930"/>
          </a:xfrm>
          <a:prstGeom prst="triangle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94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606" y="2395401"/>
            <a:ext cx="5391149" cy="234801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847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(14)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2204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(D-Day)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99281" y="2079164"/>
            <a:ext cx="5943599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475827" y="5573297"/>
            <a:ext cx="396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디데이 중 한 개를 더블 클릭하면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옵션 다이얼로그 창이 뜬다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032" y="4420598"/>
            <a:ext cx="1084462" cy="106914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385504" y="1855464"/>
            <a:ext cx="178725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601904" y="1867406"/>
            <a:ext cx="17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다이얼로그 창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720" y="2389782"/>
            <a:ext cx="3752850" cy="28432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070" y="2390711"/>
            <a:ext cx="4847430" cy="305539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82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(15)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1822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(Diary)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- 1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0577" y="2095148"/>
            <a:ext cx="5239308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112704" y="1867406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420763" y="1883390"/>
            <a:ext cx="11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50418" y="5786716"/>
            <a:ext cx="427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일기를 등록할 날짜를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34" y="3704830"/>
            <a:ext cx="790470" cy="77930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866570" y="2079164"/>
            <a:ext cx="416715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003583" y="1855464"/>
            <a:ext cx="178725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103721" y="1867406"/>
            <a:ext cx="186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Diary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56924" y="5648216"/>
            <a:ext cx="1986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내용을 작성하고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145" y="4988713"/>
            <a:ext cx="695215" cy="68539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6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79580" y="1064466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(16)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1857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Diary)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9580" y="2115419"/>
            <a:ext cx="6328879" cy="4355417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29037" y="4007856"/>
            <a:ext cx="6822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입력한 일기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(Diary)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선택한 날짜가 이름으로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PC]-[C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드라이브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]-[Diary Memo]-[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회원의 고유 번호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폴더 내에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형태로 저장된다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446205" y="1967831"/>
            <a:ext cx="4195483" cy="35763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58642" y="1967831"/>
            <a:ext cx="397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PC]-[C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드라이브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]-[</a:t>
            </a:r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DiaryMemo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폴더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860859" y="2115419"/>
            <a:ext cx="5054916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28349" y="5579299"/>
            <a:ext cx="391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일기를 등록한 날에는 일기의 유무 표시를 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 하는 아이콘이 출력된다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500653" y="1944473"/>
            <a:ext cx="1685138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791945" y="1956135"/>
            <a:ext cx="17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캘린더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19" y="2515964"/>
            <a:ext cx="5714562" cy="1014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098" y="2427400"/>
            <a:ext cx="4702227" cy="299261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350" y="5689238"/>
            <a:ext cx="695676" cy="6956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46205" y="3162300"/>
            <a:ext cx="1344620" cy="368477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996693" y="3857625"/>
            <a:ext cx="594982" cy="300462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390157"/>
            <a:ext cx="3752850" cy="280973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116" y="2419570"/>
            <a:ext cx="4702227" cy="299261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(17)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64022" y="1573554"/>
            <a:ext cx="19599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(Diary)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0577" y="2095148"/>
            <a:ext cx="5239308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112704" y="1867406"/>
            <a:ext cx="159220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311914" y="1883390"/>
            <a:ext cx="11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캘린더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50416" y="5588400"/>
            <a:ext cx="427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 저장된 일기를 수정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삭제하고 싶을 때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아이콘을 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60" y="4047730"/>
            <a:ext cx="790470" cy="77930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866570" y="2079164"/>
            <a:ext cx="4167154" cy="4335866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003583" y="1855464"/>
            <a:ext cx="1787254" cy="385316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103721" y="1867406"/>
            <a:ext cx="186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Diary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수정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70653" y="5423596"/>
            <a:ext cx="3558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일기를 수정하고 싶을 때는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일기를 삭제하고 싶을 때는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753474" y="4871340"/>
            <a:ext cx="942975" cy="368477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설명선 2 35"/>
          <p:cNvSpPr/>
          <p:nvPr/>
        </p:nvSpPr>
        <p:spPr>
          <a:xfrm flipH="1">
            <a:off x="8003583" y="427356"/>
            <a:ext cx="3125138" cy="1115534"/>
          </a:xfrm>
          <a:prstGeom prst="borderCallout2">
            <a:avLst>
              <a:gd name="adj1" fmla="val 57212"/>
              <a:gd name="adj2" fmla="val 727"/>
              <a:gd name="adj3" fmla="val 193129"/>
              <a:gd name="adj4" fmla="val -21481"/>
              <a:gd name="adj5" fmla="val 416849"/>
              <a:gd name="adj6" fmla="val 48180"/>
            </a:avLst>
          </a:prstGeom>
          <a:solidFill>
            <a:schemeClr val="bg1">
              <a:alpha val="36000"/>
            </a:schemeClr>
          </a:solidFill>
          <a:ln w="57150">
            <a:solidFill>
              <a:srgbClr val="6047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578808" y="543285"/>
            <a:ext cx="2470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클릭했을 경우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삭제와 동시에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아이콘도 사라진다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463" y="807288"/>
            <a:ext cx="695676" cy="69567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91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79580" y="1064466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 영상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712992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02250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프로젝트 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9950" y="1587686"/>
            <a:ext cx="9300924" cy="479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79580" y="1064466"/>
            <a:ext cx="340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링크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712992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02250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71601" y="3397358"/>
            <a:ext cx="899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https://github.com/youming99/CalendarProject.git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8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73388" y="4732931"/>
            <a:ext cx="12045224" cy="2519260"/>
            <a:chOff x="73388" y="4732931"/>
            <a:chExt cx="12045224" cy="2519260"/>
          </a:xfrm>
        </p:grpSpPr>
        <p:sp>
          <p:nvSpPr>
            <p:cNvPr id="15" name="타원 14"/>
            <p:cNvSpPr/>
            <p:nvPr/>
          </p:nvSpPr>
          <p:spPr>
            <a:xfrm>
              <a:off x="73388" y="4732931"/>
              <a:ext cx="12045224" cy="2519260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4000"/>
                  </a:schemeClr>
                </a:gs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195821" y="5091745"/>
              <a:ext cx="1800359" cy="376546"/>
            </a:xfrm>
            <a:prstGeom prst="ellipse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655709" y="5091745"/>
              <a:ext cx="2880583" cy="602475"/>
            </a:xfrm>
            <a:prstGeom prst="ellipse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4025582" y="5091745"/>
              <a:ext cx="4140836" cy="866057"/>
            </a:xfrm>
            <a:prstGeom prst="ellipse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/>
          <p:cNvSpPr/>
          <p:nvPr/>
        </p:nvSpPr>
        <p:spPr>
          <a:xfrm>
            <a:off x="0" y="4564594"/>
            <a:ext cx="12192000" cy="2535866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23000"/>
                </a:schemeClr>
              </a:gs>
              <a:gs pos="0">
                <a:schemeClr val="bg1">
                  <a:alpha val="49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303" y="3923023"/>
            <a:ext cx="2006180" cy="17495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6357620" y="4174370"/>
            <a:ext cx="66040" cy="66040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797986" y="3915944"/>
            <a:ext cx="45719" cy="45719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058623" y="4027090"/>
            <a:ext cx="95074" cy="95074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538071" y="4186050"/>
            <a:ext cx="66040" cy="66040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601536" y="3346296"/>
            <a:ext cx="45719" cy="45719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903796" y="3458047"/>
            <a:ext cx="66040" cy="66040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400801" y="3300577"/>
            <a:ext cx="45719" cy="45719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421407" y="3734413"/>
            <a:ext cx="95074" cy="95074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83297" y="4588822"/>
            <a:ext cx="45719" cy="45719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592891" y="4882710"/>
            <a:ext cx="45719" cy="45719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647255" y="4469646"/>
            <a:ext cx="66040" cy="66040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995695" y="4373746"/>
            <a:ext cx="66040" cy="66040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153757" y="4020361"/>
            <a:ext cx="45719" cy="45719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943888" y="3557253"/>
            <a:ext cx="45719" cy="45719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056228" y="4332352"/>
            <a:ext cx="66040" cy="66040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675225" y="4634107"/>
            <a:ext cx="66040" cy="66040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963160" y="3771770"/>
            <a:ext cx="66040" cy="79585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594504" y="3621693"/>
            <a:ext cx="66040" cy="79585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067726" y="3390706"/>
            <a:ext cx="45719" cy="55096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029200" y="4708551"/>
            <a:ext cx="66040" cy="79585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206800" y="3672420"/>
            <a:ext cx="66040" cy="79585"/>
          </a:xfrm>
          <a:prstGeom prst="ellipse">
            <a:avLst/>
          </a:prstGeom>
          <a:gradFill flip="none" rotWithShape="1">
            <a:gsLst>
              <a:gs pos="54300">
                <a:schemeClr val="bg1">
                  <a:alpha val="42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140451" y="1418336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 </a:t>
            </a:r>
            <a:r>
              <a:rPr lang="en-US" altLang="ko-KR" sz="24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endParaRPr lang="ko-KR" altLang="en-US" sz="24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H="1">
            <a:off x="6295441" y="3925358"/>
            <a:ext cx="15239" cy="101732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 flipV="1">
            <a:off x="6580468" y="4366816"/>
            <a:ext cx="127777" cy="284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9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79580" y="1064466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 이유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C7AAD07E-0399-477F-81CC-AA174F33CE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33" y="2114306"/>
            <a:ext cx="2106609" cy="210660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842DA50-C2E6-4070-96B0-CBAE0B9A51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463" y="3686373"/>
            <a:ext cx="534542" cy="534542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E1B314-C9B3-4BDB-9427-F86D732BF3AF}"/>
              </a:ext>
            </a:extLst>
          </p:cNvPr>
          <p:cNvCxnSpPr>
            <a:cxnSpLocks/>
          </p:cNvCxnSpPr>
          <p:nvPr/>
        </p:nvCxnSpPr>
        <p:spPr>
          <a:xfrm>
            <a:off x="5444542" y="3307696"/>
            <a:ext cx="1100588" cy="0"/>
          </a:xfrm>
          <a:prstGeom prst="straightConnector1">
            <a:avLst/>
          </a:prstGeom>
          <a:ln w="155575">
            <a:solidFill>
              <a:srgbClr val="C989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835A8490-3CE8-4A8B-A3B5-82C883204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04" y="2114306"/>
            <a:ext cx="2251939" cy="225193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871995" y="4366245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문제점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8321" y="5054817"/>
            <a:ext cx="542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다이어리 프로그램</a:t>
            </a:r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 계산기</a:t>
            </a:r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할일 작성 프로그램 등</a:t>
            </a:r>
            <a:endParaRPr lang="en-US" altLang="ko-KR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각각 다른 프로그램으로 개발되어 있음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91794" y="4366245"/>
            <a:ext cx="1515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 방안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107963" y="5054817"/>
            <a:ext cx="4177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입장을 </a:t>
            </a:r>
            <a:r>
              <a:rPr lang="ko-KR" altLang="en-US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고려하여</a:t>
            </a:r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pc="100" dirty="0" smtClean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더 편리하게 서비스를 이용할 수 있도록</a:t>
            </a:r>
            <a:endParaRPr lang="en-US" altLang="ko-KR" spc="100" dirty="0" smtClean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이러한 기능들을 통합하여 </a:t>
            </a:r>
            <a:r>
              <a:rPr lang="ko-KR" altLang="en-US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개발함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72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79580" y="1064466"/>
            <a:ext cx="28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24268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951641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27057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58321" y="2653656"/>
            <a:ext cx="2496635" cy="1802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 flipV="1">
            <a:off x="453490" y="2524125"/>
            <a:ext cx="2038218" cy="10664"/>
          </a:xfrm>
          <a:prstGeom prst="line">
            <a:avLst/>
          </a:prstGeom>
          <a:ln w="158750">
            <a:solidFill>
              <a:srgbClr val="DDB4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17574" y="3863961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언어</a:t>
            </a:r>
            <a:endParaRPr lang="ko-KR" altLang="en-US" sz="28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01862" y="3676575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이등변 삼각형 51"/>
          <p:cNvSpPr/>
          <p:nvPr/>
        </p:nvSpPr>
        <p:spPr>
          <a:xfrm flipV="1">
            <a:off x="961261" y="4643640"/>
            <a:ext cx="1481199" cy="74025"/>
          </a:xfrm>
          <a:prstGeom prst="triangle">
            <a:avLst/>
          </a:prstGeom>
          <a:solidFill>
            <a:srgbClr val="EF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각 삼각형 52"/>
          <p:cNvSpPr/>
          <p:nvPr/>
        </p:nvSpPr>
        <p:spPr>
          <a:xfrm flipH="1">
            <a:off x="2732270" y="4235989"/>
            <a:ext cx="151192" cy="151192"/>
          </a:xfrm>
          <a:prstGeom prst="rtTriangle">
            <a:avLst/>
          </a:prstGeom>
          <a:solidFill>
            <a:srgbClr val="C98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65960" y="6016774"/>
            <a:ext cx="467418" cy="174834"/>
          </a:xfrm>
          <a:prstGeom prst="rect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65960" y="5693686"/>
            <a:ext cx="467418" cy="174834"/>
          </a:xfrm>
          <a:prstGeom prst="rect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65960" y="5370598"/>
            <a:ext cx="467418" cy="174834"/>
          </a:xfrm>
          <a:prstGeom prst="rect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799350" y="6016774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799350" y="5693686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799350" y="5370598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182655" y="6016774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182655" y="5693686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416044" y="6016774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416044" y="5693686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568048" y="5047690"/>
            <a:ext cx="467418" cy="174834"/>
          </a:xfrm>
          <a:prstGeom prst="rect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2F39A73-CF7B-44C0-8B23-CE2E3A5C76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8" y="2666558"/>
            <a:ext cx="1232507" cy="1232507"/>
          </a:xfrm>
          <a:prstGeom prst="rect">
            <a:avLst/>
          </a:prstGeom>
          <a:noFill/>
          <a:ln w="12700" cap="rnd">
            <a:noFill/>
            <a:prstDash val="sysDash"/>
          </a:ln>
        </p:spPr>
      </p:pic>
      <p:sp>
        <p:nvSpPr>
          <p:cNvPr id="68" name="직사각형 67"/>
          <p:cNvSpPr/>
          <p:nvPr/>
        </p:nvSpPr>
        <p:spPr>
          <a:xfrm>
            <a:off x="3405950" y="2666558"/>
            <a:ext cx="2496635" cy="1802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/>
          <p:nvPr/>
        </p:nvCxnSpPr>
        <p:spPr>
          <a:xfrm flipV="1">
            <a:off x="3401119" y="2537027"/>
            <a:ext cx="2038218" cy="10664"/>
          </a:xfrm>
          <a:prstGeom prst="line">
            <a:avLst/>
          </a:prstGeom>
          <a:ln w="158750">
            <a:solidFill>
              <a:srgbClr val="DDB4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071900" y="3876863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툴</a:t>
            </a:r>
            <a:endParaRPr lang="ko-KR" altLang="en-US" sz="28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649491" y="3689477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4" name="이등변 삼각형 73"/>
          <p:cNvSpPr/>
          <p:nvPr/>
        </p:nvSpPr>
        <p:spPr>
          <a:xfrm flipV="1">
            <a:off x="3908890" y="4656542"/>
            <a:ext cx="1481199" cy="74025"/>
          </a:xfrm>
          <a:prstGeom prst="triangle">
            <a:avLst/>
          </a:prstGeom>
          <a:solidFill>
            <a:srgbClr val="EF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각 삼각형 74"/>
          <p:cNvSpPr/>
          <p:nvPr/>
        </p:nvSpPr>
        <p:spPr>
          <a:xfrm flipH="1">
            <a:off x="5679899" y="4248891"/>
            <a:ext cx="151192" cy="151192"/>
          </a:xfrm>
          <a:prstGeom prst="rtTriangle">
            <a:avLst/>
          </a:prstGeom>
          <a:solidFill>
            <a:srgbClr val="C98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6348748" y="2653656"/>
            <a:ext cx="2496635" cy="1802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 flipV="1">
            <a:off x="6343917" y="2524125"/>
            <a:ext cx="2038218" cy="10664"/>
          </a:xfrm>
          <a:prstGeom prst="line">
            <a:avLst/>
          </a:prstGeom>
          <a:ln w="158750">
            <a:solidFill>
              <a:srgbClr val="DDB4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6672003" y="3843365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28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endParaRPr lang="ko-KR" altLang="en-US" sz="28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592289" y="3676575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4" name="이등변 삼각형 113"/>
          <p:cNvSpPr/>
          <p:nvPr/>
        </p:nvSpPr>
        <p:spPr>
          <a:xfrm flipV="1">
            <a:off x="6851688" y="4643640"/>
            <a:ext cx="1481199" cy="74025"/>
          </a:xfrm>
          <a:prstGeom prst="triangle">
            <a:avLst/>
          </a:prstGeom>
          <a:solidFill>
            <a:srgbClr val="EF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각 삼각형 114"/>
          <p:cNvSpPr/>
          <p:nvPr/>
        </p:nvSpPr>
        <p:spPr>
          <a:xfrm flipH="1">
            <a:off x="8622697" y="4235989"/>
            <a:ext cx="151192" cy="151192"/>
          </a:xfrm>
          <a:prstGeom prst="rtTriangle">
            <a:avLst/>
          </a:prstGeom>
          <a:solidFill>
            <a:srgbClr val="C98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9352275" y="2653656"/>
            <a:ext cx="2496635" cy="1802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9347444" y="2524125"/>
            <a:ext cx="2038218" cy="10664"/>
          </a:xfrm>
          <a:prstGeom prst="line">
            <a:avLst/>
          </a:prstGeom>
          <a:ln w="158750">
            <a:solidFill>
              <a:srgbClr val="DDB4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757438" y="3843365"/>
            <a:ext cx="1752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플랫폼</a:t>
            </a:r>
            <a:endParaRPr lang="ko-KR" altLang="en-US" sz="28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0595816" y="3676575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5" name="이등변 삼각형 124"/>
          <p:cNvSpPr/>
          <p:nvPr/>
        </p:nvSpPr>
        <p:spPr>
          <a:xfrm flipV="1">
            <a:off x="9855215" y="4643640"/>
            <a:ext cx="1481199" cy="74025"/>
          </a:xfrm>
          <a:prstGeom prst="triangle">
            <a:avLst/>
          </a:prstGeom>
          <a:solidFill>
            <a:srgbClr val="EF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각 삼각형 125"/>
          <p:cNvSpPr/>
          <p:nvPr/>
        </p:nvSpPr>
        <p:spPr>
          <a:xfrm flipH="1">
            <a:off x="11626224" y="4235989"/>
            <a:ext cx="151192" cy="151192"/>
          </a:xfrm>
          <a:prstGeom prst="rtTriangle">
            <a:avLst/>
          </a:prstGeom>
          <a:solidFill>
            <a:srgbClr val="C98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742AEA7-D34C-458F-A5D4-2F7D6A32F2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027" y="2769172"/>
            <a:ext cx="965573" cy="1072179"/>
          </a:xfrm>
          <a:prstGeom prst="rect">
            <a:avLst/>
          </a:prstGeom>
          <a:noFill/>
        </p:spPr>
      </p:pic>
      <p:pic>
        <p:nvPicPr>
          <p:cNvPr id="1028" name="Picture 4" descr="이클립스 아이콘을 작업 표시줄에 고정시키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051" y="3039559"/>
            <a:ext cx="2102880" cy="494177"/>
          </a:xfrm>
          <a:prstGeom prst="rect">
            <a:avLst/>
          </a:prstGeom>
          <a:noFill/>
        </p:spPr>
      </p:pic>
      <p:pic>
        <p:nvPicPr>
          <p:cNvPr id="1026" name="Picture 2" descr="Oracle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22" y="2490369"/>
            <a:ext cx="1690130" cy="1584884"/>
          </a:xfrm>
          <a:prstGeom prst="rect">
            <a:avLst/>
          </a:prstGeom>
          <a:noFill/>
        </p:spPr>
      </p:pic>
      <p:grpSp>
        <p:nvGrpSpPr>
          <p:cNvPr id="128" name="그룹 127"/>
          <p:cNvGrpSpPr/>
          <p:nvPr/>
        </p:nvGrpSpPr>
        <p:grpSpPr>
          <a:xfrm>
            <a:off x="3513589" y="5458015"/>
            <a:ext cx="467418" cy="821010"/>
            <a:chOff x="8895601" y="5415212"/>
            <a:chExt cx="467418" cy="821010"/>
          </a:xfrm>
        </p:grpSpPr>
        <p:sp>
          <p:nvSpPr>
            <p:cNvPr id="129" name="직사각형 128"/>
            <p:cNvSpPr/>
            <p:nvPr/>
          </p:nvSpPr>
          <p:spPr>
            <a:xfrm>
              <a:off x="8895601" y="6061388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8895601" y="5738300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8895601" y="5415212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746979" y="5458015"/>
            <a:ext cx="467418" cy="821010"/>
            <a:chOff x="10312537" y="5415212"/>
            <a:chExt cx="467418" cy="821010"/>
          </a:xfrm>
        </p:grpSpPr>
        <p:sp>
          <p:nvSpPr>
            <p:cNvPr id="133" name="직사각형 132"/>
            <p:cNvSpPr/>
            <p:nvPr/>
          </p:nvSpPr>
          <p:spPr>
            <a:xfrm>
              <a:off x="10312537" y="6061388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10312537" y="5738300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0312537" y="5415212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4130284" y="5134927"/>
            <a:ext cx="467418" cy="1144098"/>
            <a:chOff x="9604069" y="5092124"/>
            <a:chExt cx="467418" cy="1144098"/>
          </a:xfrm>
        </p:grpSpPr>
        <p:sp>
          <p:nvSpPr>
            <p:cNvPr id="137" name="직사각형 136"/>
            <p:cNvSpPr/>
            <p:nvPr/>
          </p:nvSpPr>
          <p:spPr>
            <a:xfrm>
              <a:off x="9604069" y="6061388"/>
              <a:ext cx="467418" cy="174834"/>
            </a:xfrm>
            <a:prstGeom prst="rect">
              <a:avLst/>
            </a:prstGeom>
            <a:solidFill>
              <a:srgbClr val="DDB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9604069" y="5738300"/>
              <a:ext cx="467418" cy="174834"/>
            </a:xfrm>
            <a:prstGeom prst="rect">
              <a:avLst/>
            </a:prstGeom>
            <a:solidFill>
              <a:srgbClr val="DDB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604069" y="5415212"/>
              <a:ext cx="467418" cy="174834"/>
            </a:xfrm>
            <a:prstGeom prst="rect">
              <a:avLst/>
            </a:prstGeom>
            <a:solidFill>
              <a:srgbClr val="DDB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9604069" y="5092124"/>
              <a:ext cx="467418" cy="174834"/>
            </a:xfrm>
            <a:prstGeom prst="rect">
              <a:avLst/>
            </a:prstGeom>
            <a:solidFill>
              <a:srgbClr val="DDB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5363673" y="5134927"/>
            <a:ext cx="467418" cy="1144098"/>
            <a:chOff x="11021004" y="5092124"/>
            <a:chExt cx="467418" cy="1144098"/>
          </a:xfrm>
        </p:grpSpPr>
        <p:sp>
          <p:nvSpPr>
            <p:cNvPr id="142" name="직사각형 141"/>
            <p:cNvSpPr/>
            <p:nvPr/>
          </p:nvSpPr>
          <p:spPr>
            <a:xfrm>
              <a:off x="11021004" y="6061388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1021004" y="5738300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11021004" y="5415212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11021004" y="5092124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9459914" y="6104371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9459914" y="5781283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9459914" y="5458195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10693304" y="6104371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10693304" y="5781283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10693304" y="5458195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0076609" y="6104371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/>
          <p:cNvSpPr/>
          <p:nvPr/>
        </p:nvSpPr>
        <p:spPr>
          <a:xfrm>
            <a:off x="10076609" y="5781283"/>
            <a:ext cx="467418" cy="174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11309998" y="6104371"/>
            <a:ext cx="467418" cy="174834"/>
          </a:xfrm>
          <a:prstGeom prst="rect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11309998" y="5781283"/>
            <a:ext cx="467418" cy="174834"/>
          </a:xfrm>
          <a:prstGeom prst="rect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11309998" y="5458195"/>
            <a:ext cx="467418" cy="174834"/>
          </a:xfrm>
          <a:prstGeom prst="rect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11309998" y="5135107"/>
            <a:ext cx="467418" cy="174834"/>
          </a:xfrm>
          <a:prstGeom prst="rect">
            <a:avLst/>
          </a:prstGeom>
          <a:solidFill>
            <a:srgbClr val="DDB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8" name="그룹 157"/>
          <p:cNvGrpSpPr/>
          <p:nvPr/>
        </p:nvGrpSpPr>
        <p:grpSpPr>
          <a:xfrm>
            <a:off x="6438294" y="5458015"/>
            <a:ext cx="467418" cy="821010"/>
            <a:chOff x="8895601" y="5415212"/>
            <a:chExt cx="467418" cy="821010"/>
          </a:xfrm>
        </p:grpSpPr>
        <p:sp>
          <p:nvSpPr>
            <p:cNvPr id="159" name="직사각형 158"/>
            <p:cNvSpPr/>
            <p:nvPr/>
          </p:nvSpPr>
          <p:spPr>
            <a:xfrm>
              <a:off x="8895601" y="6061388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8895601" y="5738300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8895601" y="5415212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7116842" y="5781103"/>
            <a:ext cx="467418" cy="497922"/>
            <a:chOff x="10312537" y="5738300"/>
            <a:chExt cx="467418" cy="497922"/>
          </a:xfrm>
        </p:grpSpPr>
        <p:sp>
          <p:nvSpPr>
            <p:cNvPr id="163" name="직사각형 162"/>
            <p:cNvSpPr/>
            <p:nvPr/>
          </p:nvSpPr>
          <p:spPr>
            <a:xfrm>
              <a:off x="10312537" y="6061388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0312537" y="5738300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7702610" y="5134927"/>
            <a:ext cx="467418" cy="1144098"/>
            <a:chOff x="9604069" y="5092124"/>
            <a:chExt cx="467418" cy="1144098"/>
          </a:xfrm>
        </p:grpSpPr>
        <p:sp>
          <p:nvSpPr>
            <p:cNvPr id="167" name="직사각형 166"/>
            <p:cNvSpPr/>
            <p:nvPr/>
          </p:nvSpPr>
          <p:spPr>
            <a:xfrm>
              <a:off x="9604069" y="6061388"/>
              <a:ext cx="467418" cy="174834"/>
            </a:xfrm>
            <a:prstGeom prst="rect">
              <a:avLst/>
            </a:prstGeom>
            <a:solidFill>
              <a:srgbClr val="DDB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9604069" y="5738300"/>
              <a:ext cx="467418" cy="174834"/>
            </a:xfrm>
            <a:prstGeom prst="rect">
              <a:avLst/>
            </a:prstGeom>
            <a:solidFill>
              <a:srgbClr val="DDB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9604069" y="5415212"/>
              <a:ext cx="467418" cy="174834"/>
            </a:xfrm>
            <a:prstGeom prst="rect">
              <a:avLst/>
            </a:prstGeom>
            <a:solidFill>
              <a:srgbClr val="DDB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9604069" y="5092124"/>
              <a:ext cx="467418" cy="174834"/>
            </a:xfrm>
            <a:prstGeom prst="rect">
              <a:avLst/>
            </a:prstGeom>
            <a:solidFill>
              <a:srgbClr val="DDB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8288378" y="5458015"/>
            <a:ext cx="467418" cy="821010"/>
            <a:chOff x="11021004" y="5415212"/>
            <a:chExt cx="467418" cy="821010"/>
          </a:xfrm>
        </p:grpSpPr>
        <p:sp>
          <p:nvSpPr>
            <p:cNvPr id="172" name="직사각형 171"/>
            <p:cNvSpPr/>
            <p:nvPr/>
          </p:nvSpPr>
          <p:spPr>
            <a:xfrm>
              <a:off x="11021004" y="6061388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1021004" y="5738300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1021004" y="5415212"/>
              <a:ext cx="467418" cy="174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77" name="직선 연결선 176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32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79580" y="1064466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24268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951641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27057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328816" y="2734229"/>
            <a:ext cx="9558511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321480" y="2349218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0335313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875958" y="2349218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415384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1424888" y="2327470"/>
            <a:ext cx="3545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943088" y="2328907"/>
            <a:ext cx="3898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2402585" y="3448230"/>
            <a:ext cx="1108466" cy="307778"/>
          </a:xfrm>
          <a:prstGeom prst="roundRect">
            <a:avLst>
              <a:gd name="adj" fmla="val 50000"/>
            </a:avLst>
          </a:prstGeom>
          <a:solidFill>
            <a:srgbClr val="E9D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모서리가 둥근 직사각형 180"/>
          <p:cNvSpPr/>
          <p:nvPr/>
        </p:nvSpPr>
        <p:spPr>
          <a:xfrm>
            <a:off x="1347399" y="3036321"/>
            <a:ext cx="1062899" cy="308526"/>
          </a:xfrm>
          <a:prstGeom prst="roundRect">
            <a:avLst>
              <a:gd name="adj" fmla="val 50000"/>
            </a:avLst>
          </a:prstGeom>
          <a:solidFill>
            <a:srgbClr val="EF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/>
          <p:cNvSpPr/>
          <p:nvPr/>
        </p:nvSpPr>
        <p:spPr>
          <a:xfrm>
            <a:off x="1464568" y="3045851"/>
            <a:ext cx="8002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464529" y="2327470"/>
            <a:ext cx="381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011863" y="2326892"/>
            <a:ext cx="397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3555402" y="2325333"/>
            <a:ext cx="397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022874" y="2324816"/>
            <a:ext cx="396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4548605" y="2324816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17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5067260" y="2324816"/>
            <a:ext cx="388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5618885" y="2324816"/>
            <a:ext cx="3898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6111206" y="2324816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6647524" y="232481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7200454" y="2322199"/>
            <a:ext cx="425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7713800" y="2322199"/>
            <a:ext cx="417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23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8235668" y="2322199"/>
            <a:ext cx="4331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9293744" y="2328556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8754762" y="2322199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9838343" y="2322199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27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10410660" y="231910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28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20" name="직선 연결선 219"/>
          <p:cNvCxnSpPr/>
          <p:nvPr/>
        </p:nvCxnSpPr>
        <p:spPr>
          <a:xfrm>
            <a:off x="2928811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/>
          <p:cNvCxnSpPr/>
          <p:nvPr/>
        </p:nvCxnSpPr>
        <p:spPr>
          <a:xfrm>
            <a:off x="3492948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>
            <a:off x="3983257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>
            <a:off x="4463886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/>
          <p:nvPr/>
        </p:nvCxnSpPr>
        <p:spPr>
          <a:xfrm>
            <a:off x="4999946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>
            <a:off x="5543144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/>
          <p:nvPr/>
        </p:nvCxnSpPr>
        <p:spPr>
          <a:xfrm>
            <a:off x="6084477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/>
          <p:nvPr/>
        </p:nvCxnSpPr>
        <p:spPr>
          <a:xfrm>
            <a:off x="6570252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/>
          <p:nvPr/>
        </p:nvCxnSpPr>
        <p:spPr>
          <a:xfrm>
            <a:off x="7125850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/>
          <p:nvPr/>
        </p:nvCxnSpPr>
        <p:spPr>
          <a:xfrm>
            <a:off x="7658247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/>
          <p:nvPr/>
        </p:nvCxnSpPr>
        <p:spPr>
          <a:xfrm>
            <a:off x="8173416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>
            <a:off x="8721262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/>
          <p:nvPr/>
        </p:nvCxnSpPr>
        <p:spPr>
          <a:xfrm>
            <a:off x="9235110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>
            <a:off x="9768510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0873370" y="2412116"/>
            <a:ext cx="0" cy="3779962"/>
          </a:xfrm>
          <a:prstGeom prst="line">
            <a:avLst/>
          </a:prstGeom>
          <a:ln w="9525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직사각형 237"/>
          <p:cNvSpPr/>
          <p:nvPr/>
        </p:nvSpPr>
        <p:spPr>
          <a:xfrm>
            <a:off x="5112157" y="1763311"/>
            <a:ext cx="2013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2555668" y="3462561"/>
            <a:ext cx="843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 분석 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3" name="모서리가 둥근 직사각형 242"/>
          <p:cNvSpPr/>
          <p:nvPr/>
        </p:nvSpPr>
        <p:spPr>
          <a:xfrm>
            <a:off x="2947781" y="3961449"/>
            <a:ext cx="1062899" cy="309600"/>
          </a:xfrm>
          <a:prstGeom prst="roundRect">
            <a:avLst>
              <a:gd name="adj" fmla="val 50000"/>
            </a:avLst>
          </a:prstGeom>
          <a:solidFill>
            <a:srgbClr val="EF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/>
          <p:cNvSpPr/>
          <p:nvPr/>
        </p:nvSpPr>
        <p:spPr>
          <a:xfrm>
            <a:off x="3087405" y="3961449"/>
            <a:ext cx="813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설계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5" name="모서리가 둥근 직사각형 244"/>
          <p:cNvSpPr/>
          <p:nvPr/>
        </p:nvSpPr>
        <p:spPr>
          <a:xfrm>
            <a:off x="2955546" y="4514570"/>
            <a:ext cx="1518766" cy="309600"/>
          </a:xfrm>
          <a:prstGeom prst="roundRect">
            <a:avLst>
              <a:gd name="adj" fmla="val 50000"/>
            </a:avLst>
          </a:prstGeom>
          <a:solidFill>
            <a:srgbClr val="EF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/>
          <p:cNvSpPr/>
          <p:nvPr/>
        </p:nvSpPr>
        <p:spPr>
          <a:xfrm>
            <a:off x="3312414" y="4525470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설계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7" name="모서리가 둥근 직사각형 246"/>
          <p:cNvSpPr/>
          <p:nvPr/>
        </p:nvSpPr>
        <p:spPr>
          <a:xfrm>
            <a:off x="4005180" y="5106758"/>
            <a:ext cx="5792077" cy="309600"/>
          </a:xfrm>
          <a:prstGeom prst="roundRect">
            <a:avLst>
              <a:gd name="adj" fmla="val 50000"/>
            </a:avLst>
          </a:prstGeom>
          <a:solidFill>
            <a:srgbClr val="EF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직사각형 248"/>
          <p:cNvSpPr/>
          <p:nvPr/>
        </p:nvSpPr>
        <p:spPr>
          <a:xfrm>
            <a:off x="6636598" y="5108581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9797257" y="5638954"/>
            <a:ext cx="1090070" cy="309600"/>
          </a:xfrm>
          <a:prstGeom prst="roundRect">
            <a:avLst>
              <a:gd name="adj" fmla="val 50000"/>
            </a:avLst>
          </a:prstGeom>
          <a:solidFill>
            <a:srgbClr val="EF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9932563" y="5647457"/>
            <a:ext cx="819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 작업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52" name="직선 연결선 251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01609" y="1988814"/>
            <a:ext cx="9978448" cy="4050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79580" y="1064466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24268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951641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270577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자유형: 도형 88">
            <a:extLst>
              <a:ext uri="{FF2B5EF4-FFF2-40B4-BE49-F238E27FC236}">
                <a16:creationId xmlns:a16="http://schemas.microsoft.com/office/drawing/2014/main" id="{18DF81AB-7EDD-48B7-987C-9E27AF35DFD5}"/>
              </a:ext>
            </a:extLst>
          </p:cNvPr>
          <p:cNvSpPr/>
          <p:nvPr/>
        </p:nvSpPr>
        <p:spPr>
          <a:xfrm>
            <a:off x="5372946" y="3006726"/>
            <a:ext cx="1067810" cy="1185879"/>
          </a:xfrm>
          <a:custGeom>
            <a:avLst/>
            <a:gdLst>
              <a:gd name="connsiteX0" fmla="*/ 533904 w 1067810"/>
              <a:gd name="connsiteY0" fmla="*/ 0 h 1185879"/>
              <a:gd name="connsiteX1" fmla="*/ 577918 w 1067810"/>
              <a:gd name="connsiteY1" fmla="*/ 32913 h 1185879"/>
              <a:gd name="connsiteX2" fmla="*/ 1067810 w 1067810"/>
              <a:gd name="connsiteY2" fmla="*/ 1071706 h 1185879"/>
              <a:gd name="connsiteX3" fmla="*/ 1067623 w 1067810"/>
              <a:gd name="connsiteY3" fmla="*/ 1075408 h 1185879"/>
              <a:gd name="connsiteX4" fmla="*/ 1057907 w 1067810"/>
              <a:gd name="connsiteY4" fmla="*/ 1080088 h 1185879"/>
              <a:gd name="connsiteX5" fmla="*/ 533905 w 1067810"/>
              <a:gd name="connsiteY5" fmla="*/ 1185879 h 1185879"/>
              <a:gd name="connsiteX6" fmla="*/ 9903 w 1067810"/>
              <a:gd name="connsiteY6" fmla="*/ 1080088 h 1185879"/>
              <a:gd name="connsiteX7" fmla="*/ 187 w 1067810"/>
              <a:gd name="connsiteY7" fmla="*/ 1075408 h 1185879"/>
              <a:gd name="connsiteX8" fmla="*/ 0 w 1067810"/>
              <a:gd name="connsiteY8" fmla="*/ 1071705 h 1185879"/>
              <a:gd name="connsiteX9" fmla="*/ 489892 w 1067810"/>
              <a:gd name="connsiteY9" fmla="*/ 32912 h 118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810" h="1185879">
                <a:moveTo>
                  <a:pt x="533904" y="0"/>
                </a:moveTo>
                <a:lnTo>
                  <a:pt x="577918" y="32913"/>
                </a:lnTo>
                <a:cubicBezTo>
                  <a:pt x="877108" y="279826"/>
                  <a:pt x="1067810" y="653495"/>
                  <a:pt x="1067810" y="1071706"/>
                </a:cubicBezTo>
                <a:lnTo>
                  <a:pt x="1067623" y="1075408"/>
                </a:lnTo>
                <a:lnTo>
                  <a:pt x="1057907" y="1080088"/>
                </a:lnTo>
                <a:cubicBezTo>
                  <a:pt x="896850" y="1148210"/>
                  <a:pt x="719777" y="1185879"/>
                  <a:pt x="533905" y="1185879"/>
                </a:cubicBezTo>
                <a:cubicBezTo>
                  <a:pt x="348034" y="1185879"/>
                  <a:pt x="170960" y="1148210"/>
                  <a:pt x="9903" y="1080088"/>
                </a:cubicBezTo>
                <a:lnTo>
                  <a:pt x="187" y="1075408"/>
                </a:lnTo>
                <a:lnTo>
                  <a:pt x="0" y="1071705"/>
                </a:lnTo>
                <a:cubicBezTo>
                  <a:pt x="0" y="653494"/>
                  <a:pt x="190703" y="279825"/>
                  <a:pt x="489892" y="32912"/>
                </a:cubicBezTo>
                <a:close/>
              </a:path>
            </a:pathLst>
          </a:cu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2143C7F-533C-41E9-BE24-58800BE52FD5}"/>
              </a:ext>
            </a:extLst>
          </p:cNvPr>
          <p:cNvGrpSpPr/>
          <p:nvPr/>
        </p:nvGrpSpPr>
        <p:grpSpPr>
          <a:xfrm>
            <a:off x="3748355" y="2732232"/>
            <a:ext cx="4316991" cy="2692400"/>
            <a:chOff x="3937505" y="3568827"/>
            <a:chExt cx="4316991" cy="2692400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24274CF-7442-442D-AE01-86C280FA8C9D}"/>
                </a:ext>
              </a:extLst>
            </p:cNvPr>
            <p:cNvSpPr/>
            <p:nvPr/>
          </p:nvSpPr>
          <p:spPr>
            <a:xfrm>
              <a:off x="3937505" y="3568827"/>
              <a:ext cx="2692400" cy="26924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BB266E64-9D28-44E2-A0E5-0D6970142482}"/>
                </a:ext>
              </a:extLst>
            </p:cNvPr>
            <p:cNvSpPr/>
            <p:nvPr/>
          </p:nvSpPr>
          <p:spPr>
            <a:xfrm>
              <a:off x="5562096" y="3568827"/>
              <a:ext cx="2692400" cy="26924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0A44CF-68B9-4E46-8A57-E9139D820AFA}"/>
              </a:ext>
            </a:extLst>
          </p:cNvPr>
          <p:cNvSpPr txBox="1"/>
          <p:nvPr/>
        </p:nvSpPr>
        <p:spPr>
          <a:xfrm>
            <a:off x="6698843" y="3812186"/>
            <a:ext cx="1082349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황유미</a:t>
            </a:r>
            <a:endParaRPr lang="en-US" altLang="ko-KR" sz="2800" spc="-2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045C92B-184D-4E82-B592-12ECF0962B5A}"/>
              </a:ext>
            </a:extLst>
          </p:cNvPr>
          <p:cNvGrpSpPr/>
          <p:nvPr/>
        </p:nvGrpSpPr>
        <p:grpSpPr>
          <a:xfrm>
            <a:off x="3197036" y="3523333"/>
            <a:ext cx="5455918" cy="228998"/>
            <a:chOff x="3366004" y="2803101"/>
            <a:chExt cx="5455918" cy="228998"/>
          </a:xfrm>
        </p:grpSpPr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7E450920-2B83-4CC1-98DF-F6CA4E6EA413}"/>
                </a:ext>
              </a:extLst>
            </p:cNvPr>
            <p:cNvCxnSpPr>
              <a:cxnSpLocks/>
            </p:cNvCxnSpPr>
            <p:nvPr/>
          </p:nvCxnSpPr>
          <p:spPr>
            <a:xfrm>
              <a:off x="3366004" y="2879434"/>
              <a:ext cx="151896" cy="152665"/>
            </a:xfrm>
            <a:prstGeom prst="straightConnector1">
              <a:avLst/>
            </a:prstGeom>
            <a:ln w="19050" cap="rnd">
              <a:solidFill>
                <a:srgbClr val="7030A0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16999B0F-78C6-4E71-B044-3A716292C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0026" y="2803101"/>
              <a:ext cx="151896" cy="152665"/>
            </a:xfrm>
            <a:prstGeom prst="straightConnector1">
              <a:avLst/>
            </a:prstGeom>
            <a:ln w="19050" cap="rnd">
              <a:solidFill>
                <a:srgbClr val="7030A0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D6113B7-23D1-4049-A68B-E776292AC613}"/>
              </a:ext>
            </a:extLst>
          </p:cNvPr>
          <p:cNvSpPr txBox="1"/>
          <p:nvPr/>
        </p:nvSpPr>
        <p:spPr>
          <a:xfrm>
            <a:off x="8775482" y="2323004"/>
            <a:ext cx="1978427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endParaRPr lang="en-US" altLang="ko-KR" sz="1600" spc="100" dirty="0" smtClean="0">
              <a:ln w="12700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관리 기능 구현</a:t>
            </a:r>
            <a:endParaRPr lang="en-US" altLang="ko-KR" sz="1600" spc="100" dirty="0" smtClean="0">
              <a:ln w="12700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디데이 기능 구현</a:t>
            </a:r>
            <a:endParaRPr lang="en-US" altLang="ko-KR" sz="1600" spc="100" dirty="0" smtClean="0">
              <a:ln w="12700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100" dirty="0" err="1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ko-KR" altLang="en-US" sz="16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  <a:endParaRPr lang="en-US" altLang="ko-KR" sz="1600" spc="100" dirty="0" smtClean="0">
              <a:ln w="12700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6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16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1600" spc="-2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9" name="자유형: 도형 88">
            <a:extLst>
              <a:ext uri="{FF2B5EF4-FFF2-40B4-BE49-F238E27FC236}">
                <a16:creationId xmlns:a16="http://schemas.microsoft.com/office/drawing/2014/main" id="{18DF81AB-7EDD-48B7-987C-9E27AF35DFD5}"/>
              </a:ext>
            </a:extLst>
          </p:cNvPr>
          <p:cNvSpPr/>
          <p:nvPr/>
        </p:nvSpPr>
        <p:spPr>
          <a:xfrm flipV="1">
            <a:off x="5372354" y="3897609"/>
            <a:ext cx="1055369" cy="1262149"/>
          </a:xfrm>
          <a:custGeom>
            <a:avLst/>
            <a:gdLst>
              <a:gd name="connsiteX0" fmla="*/ 533904 w 1067810"/>
              <a:gd name="connsiteY0" fmla="*/ 0 h 1185879"/>
              <a:gd name="connsiteX1" fmla="*/ 577918 w 1067810"/>
              <a:gd name="connsiteY1" fmla="*/ 32913 h 1185879"/>
              <a:gd name="connsiteX2" fmla="*/ 1067810 w 1067810"/>
              <a:gd name="connsiteY2" fmla="*/ 1071706 h 1185879"/>
              <a:gd name="connsiteX3" fmla="*/ 1067623 w 1067810"/>
              <a:gd name="connsiteY3" fmla="*/ 1075408 h 1185879"/>
              <a:gd name="connsiteX4" fmla="*/ 1057907 w 1067810"/>
              <a:gd name="connsiteY4" fmla="*/ 1080088 h 1185879"/>
              <a:gd name="connsiteX5" fmla="*/ 533905 w 1067810"/>
              <a:gd name="connsiteY5" fmla="*/ 1185879 h 1185879"/>
              <a:gd name="connsiteX6" fmla="*/ 9903 w 1067810"/>
              <a:gd name="connsiteY6" fmla="*/ 1080088 h 1185879"/>
              <a:gd name="connsiteX7" fmla="*/ 187 w 1067810"/>
              <a:gd name="connsiteY7" fmla="*/ 1075408 h 1185879"/>
              <a:gd name="connsiteX8" fmla="*/ 0 w 1067810"/>
              <a:gd name="connsiteY8" fmla="*/ 1071705 h 1185879"/>
              <a:gd name="connsiteX9" fmla="*/ 489892 w 1067810"/>
              <a:gd name="connsiteY9" fmla="*/ 32912 h 118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810" h="1185879">
                <a:moveTo>
                  <a:pt x="533904" y="0"/>
                </a:moveTo>
                <a:lnTo>
                  <a:pt x="577918" y="32913"/>
                </a:lnTo>
                <a:cubicBezTo>
                  <a:pt x="877108" y="279826"/>
                  <a:pt x="1067810" y="653495"/>
                  <a:pt x="1067810" y="1071706"/>
                </a:cubicBezTo>
                <a:lnTo>
                  <a:pt x="1067623" y="1075408"/>
                </a:lnTo>
                <a:lnTo>
                  <a:pt x="1057907" y="1080088"/>
                </a:lnTo>
                <a:cubicBezTo>
                  <a:pt x="896850" y="1148210"/>
                  <a:pt x="719777" y="1185879"/>
                  <a:pt x="533905" y="1185879"/>
                </a:cubicBezTo>
                <a:cubicBezTo>
                  <a:pt x="348034" y="1185879"/>
                  <a:pt x="170960" y="1148210"/>
                  <a:pt x="9903" y="1080088"/>
                </a:cubicBezTo>
                <a:lnTo>
                  <a:pt x="187" y="1075408"/>
                </a:lnTo>
                <a:lnTo>
                  <a:pt x="0" y="1071705"/>
                </a:lnTo>
                <a:cubicBezTo>
                  <a:pt x="0" y="653494"/>
                  <a:pt x="190703" y="279825"/>
                  <a:pt x="489892" y="32912"/>
                </a:cubicBezTo>
                <a:close/>
              </a:path>
            </a:pathLst>
          </a:cu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40A44CF-68B9-4E46-8A57-E9139D820AFA}"/>
              </a:ext>
            </a:extLst>
          </p:cNvPr>
          <p:cNvSpPr txBox="1"/>
          <p:nvPr/>
        </p:nvSpPr>
        <p:spPr>
          <a:xfrm>
            <a:off x="4058561" y="3812186"/>
            <a:ext cx="1125628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김한나</a:t>
            </a:r>
            <a:endParaRPr lang="en-US" altLang="ko-KR" sz="2800" spc="-2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D6113B7-23D1-4049-A68B-E776292AC613}"/>
              </a:ext>
            </a:extLst>
          </p:cNvPr>
          <p:cNvSpPr txBox="1"/>
          <p:nvPr/>
        </p:nvSpPr>
        <p:spPr>
          <a:xfrm>
            <a:off x="1523934" y="2396871"/>
            <a:ext cx="198644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캘린더 구현</a:t>
            </a:r>
            <a:endParaRPr lang="en-US" altLang="ko-KR" sz="1600" spc="100" dirty="0" smtClean="0">
              <a:ln w="12700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작성 기능 구현</a:t>
            </a:r>
            <a:endParaRPr lang="en-US" altLang="ko-KR" sz="1600" spc="100" dirty="0" smtClean="0">
              <a:ln w="12700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할일 작성 기능 구현</a:t>
            </a:r>
            <a:endParaRPr lang="en-US" altLang="ko-KR" sz="1600" spc="100" dirty="0" smtClean="0">
              <a:ln w="12700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6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16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1600" spc="100" dirty="0" smtClean="0">
              <a:ln w="12700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79580" y="1064466"/>
            <a:ext cx="323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산출물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>
            <a:spLocks/>
          </p:cNvSpPr>
          <p:nvPr/>
        </p:nvSpPr>
        <p:spPr>
          <a:xfrm>
            <a:off x="5488472" y="1444811"/>
            <a:ext cx="1032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23" y="2119144"/>
            <a:ext cx="3824288" cy="2053849"/>
          </a:xfrm>
          <a:prstGeom prst="rect">
            <a:avLst/>
          </a:prstGeom>
          <a:ln w="44450">
            <a:solidFill>
              <a:srgbClr val="4C276B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22" y="4427760"/>
            <a:ext cx="3824289" cy="2053850"/>
          </a:xfrm>
          <a:prstGeom prst="rect">
            <a:avLst/>
          </a:prstGeom>
          <a:ln w="44450">
            <a:solidFill>
              <a:srgbClr val="4C276B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265" y="2078381"/>
            <a:ext cx="3876960" cy="2053060"/>
          </a:xfrm>
          <a:prstGeom prst="rect">
            <a:avLst/>
          </a:prstGeom>
          <a:ln w="44450">
            <a:solidFill>
              <a:srgbClr val="4C276B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265" y="4428550"/>
            <a:ext cx="3876960" cy="2053060"/>
          </a:xfrm>
          <a:prstGeom prst="rect">
            <a:avLst/>
          </a:prstGeom>
          <a:ln w="44450">
            <a:solidFill>
              <a:srgbClr val="4C276B"/>
            </a:solidFill>
          </a:ln>
        </p:spPr>
      </p:pic>
      <p:sp>
        <p:nvSpPr>
          <p:cNvPr id="63" name="직사각형 62"/>
          <p:cNvSpPr/>
          <p:nvPr/>
        </p:nvSpPr>
        <p:spPr>
          <a:xfrm>
            <a:off x="4630713" y="3797271"/>
            <a:ext cx="1103512" cy="503106"/>
          </a:xfrm>
          <a:prstGeom prst="rect">
            <a:avLst/>
          </a:prstGeom>
          <a:solidFill>
            <a:srgbClr val="8C8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각 삼각형 63"/>
          <p:cNvSpPr/>
          <p:nvPr/>
        </p:nvSpPr>
        <p:spPr>
          <a:xfrm flipH="1">
            <a:off x="5429324" y="3997851"/>
            <a:ext cx="242888" cy="2428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744358" y="3880215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674643" y="3797270"/>
            <a:ext cx="1297633" cy="503106"/>
          </a:xfrm>
          <a:prstGeom prst="rect">
            <a:avLst/>
          </a:prstGeom>
          <a:solidFill>
            <a:srgbClr val="8C8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각 삼각형 68"/>
          <p:cNvSpPr/>
          <p:nvPr/>
        </p:nvSpPr>
        <p:spPr>
          <a:xfrm flipH="1">
            <a:off x="10677599" y="3997851"/>
            <a:ext cx="242888" cy="2428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9674643" y="3890283"/>
            <a:ext cx="1512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찾기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505951" y="6106678"/>
            <a:ext cx="1466326" cy="503106"/>
          </a:xfrm>
          <a:prstGeom prst="rect">
            <a:avLst/>
          </a:prstGeom>
          <a:solidFill>
            <a:srgbClr val="8C8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각 삼각형 73"/>
          <p:cNvSpPr/>
          <p:nvPr/>
        </p:nvSpPr>
        <p:spPr>
          <a:xfrm flipH="1">
            <a:off x="10677599" y="6307259"/>
            <a:ext cx="242888" cy="2428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9505951" y="6180815"/>
            <a:ext cx="1512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630713" y="6103238"/>
            <a:ext cx="1103512" cy="503106"/>
          </a:xfrm>
          <a:prstGeom prst="rect">
            <a:avLst/>
          </a:prstGeom>
          <a:solidFill>
            <a:srgbClr val="8C8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각 삼각형 80"/>
          <p:cNvSpPr/>
          <p:nvPr/>
        </p:nvSpPr>
        <p:spPr>
          <a:xfrm flipH="1">
            <a:off x="5429324" y="6303818"/>
            <a:ext cx="242888" cy="2428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4664324" y="6190929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4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731" y="2289409"/>
            <a:ext cx="2467735" cy="3425591"/>
          </a:xfrm>
          <a:prstGeom prst="rect">
            <a:avLst/>
          </a:prstGeom>
          <a:ln w="44450">
            <a:solidFill>
              <a:srgbClr val="4C276B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04" y="2289409"/>
            <a:ext cx="2405954" cy="3425591"/>
          </a:xfrm>
          <a:prstGeom prst="rect">
            <a:avLst/>
          </a:prstGeom>
          <a:ln w="44450">
            <a:solidFill>
              <a:srgbClr val="4C276B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5" y="2289409"/>
            <a:ext cx="6070631" cy="4062856"/>
          </a:xfrm>
          <a:prstGeom prst="rect">
            <a:avLst/>
          </a:prstGeom>
          <a:ln w="44450">
            <a:solidFill>
              <a:srgbClr val="4C276B"/>
            </a:solidFill>
          </a:ln>
        </p:spPr>
      </p:pic>
      <p:sp>
        <p:nvSpPr>
          <p:cNvPr id="66" name="TextBox 65"/>
          <p:cNvSpPr txBox="1"/>
          <p:nvPr/>
        </p:nvSpPr>
        <p:spPr>
          <a:xfrm>
            <a:off x="379580" y="1064466"/>
            <a:ext cx="330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DDB4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산출물 </a:t>
            </a:r>
            <a:r>
              <a:rPr lang="en-US" altLang="ko-KR" sz="2800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(2)</a:t>
            </a:r>
            <a:endParaRPr lang="ko-KR" altLang="en-US" sz="2800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DDB4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21" y="355771"/>
            <a:ext cx="643288" cy="6432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0577" y="42735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27791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922767" y="42735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950140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15031" y="42735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638397" y="909320"/>
            <a:ext cx="4312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99281" y="42735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331463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01162" y="4273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402773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5587147" y="1476882"/>
            <a:ext cx="1032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770392" y="5545468"/>
            <a:ext cx="1277419" cy="503106"/>
          </a:xfrm>
          <a:prstGeom prst="rect">
            <a:avLst/>
          </a:prstGeom>
          <a:solidFill>
            <a:srgbClr val="8C8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각 삼각형 63"/>
          <p:cNvSpPr/>
          <p:nvPr/>
        </p:nvSpPr>
        <p:spPr>
          <a:xfrm flipH="1">
            <a:off x="11742910" y="5746048"/>
            <a:ext cx="242888" cy="2428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0790422" y="5640279"/>
            <a:ext cx="1626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 페이지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416386" y="6079908"/>
            <a:ext cx="1103512" cy="503106"/>
          </a:xfrm>
          <a:prstGeom prst="rect">
            <a:avLst/>
          </a:prstGeom>
          <a:solidFill>
            <a:srgbClr val="8C8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각 삼각형 80"/>
          <p:cNvSpPr/>
          <p:nvPr/>
        </p:nvSpPr>
        <p:spPr>
          <a:xfrm flipH="1">
            <a:off x="6214997" y="6280488"/>
            <a:ext cx="242888" cy="2428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449997" y="6167599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052667" y="5546391"/>
            <a:ext cx="1103512" cy="503106"/>
          </a:xfrm>
          <a:prstGeom prst="rect">
            <a:avLst/>
          </a:prstGeom>
          <a:solidFill>
            <a:srgbClr val="8C8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각 삼각형 34"/>
          <p:cNvSpPr/>
          <p:nvPr/>
        </p:nvSpPr>
        <p:spPr>
          <a:xfrm flipH="1">
            <a:off x="8851278" y="5746971"/>
            <a:ext cx="242888" cy="2428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013981" y="5628412"/>
            <a:ext cx="1142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작성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91822" y="427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100" dirty="0" smtClean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EFE5E4">
                    <a:alpha val="50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pc="100" dirty="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rgbClr val="EFE5E4">
                  <a:alpha val="50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718394" y="909320"/>
            <a:ext cx="431285" cy="0"/>
          </a:xfrm>
          <a:prstGeom prst="line">
            <a:avLst/>
          </a:prstGeom>
          <a:ln w="317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88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7784</TotalTime>
  <Words>1329</Words>
  <Application>Microsoft Office PowerPoint</Application>
  <PresentationFormat>와이드스크린</PresentationFormat>
  <Paragraphs>508</Paragraphs>
  <Slides>36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G마켓 산스 Bold</vt:lpstr>
      <vt:lpstr>G마켓 산스 Medium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민병조</dc:creator>
  <cp:lastModifiedBy>YooMi</cp:lastModifiedBy>
  <cp:revision>111</cp:revision>
  <dcterms:created xsi:type="dcterms:W3CDTF">2018-02-05T06:05:48Z</dcterms:created>
  <dcterms:modified xsi:type="dcterms:W3CDTF">2020-11-29T09:53:02Z</dcterms:modified>
</cp:coreProperties>
</file>